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62" r:id="rId1"/>
  </p:sldMasterIdLst>
  <p:notesMasterIdLst>
    <p:notesMasterId r:id="rId33"/>
  </p:notesMasterIdLst>
  <p:handoutMasterIdLst>
    <p:handoutMasterId r:id="rId34"/>
  </p:handoutMasterIdLst>
  <p:sldIdLst>
    <p:sldId id="258" r:id="rId2"/>
    <p:sldId id="545" r:id="rId3"/>
    <p:sldId id="546" r:id="rId4"/>
    <p:sldId id="547" r:id="rId5"/>
    <p:sldId id="548" r:id="rId6"/>
    <p:sldId id="572" r:id="rId7"/>
    <p:sldId id="573" r:id="rId8"/>
    <p:sldId id="549" r:id="rId9"/>
    <p:sldId id="550" r:id="rId10"/>
    <p:sldId id="551" r:id="rId11"/>
    <p:sldId id="552" r:id="rId12"/>
    <p:sldId id="553" r:id="rId13"/>
    <p:sldId id="554" r:id="rId14"/>
    <p:sldId id="555" r:id="rId15"/>
    <p:sldId id="556" r:id="rId16"/>
    <p:sldId id="557" r:id="rId17"/>
    <p:sldId id="558" r:id="rId18"/>
    <p:sldId id="559" r:id="rId19"/>
    <p:sldId id="560" r:id="rId20"/>
    <p:sldId id="561" r:id="rId21"/>
    <p:sldId id="562" r:id="rId22"/>
    <p:sldId id="563" r:id="rId23"/>
    <p:sldId id="564" r:id="rId24"/>
    <p:sldId id="565" r:id="rId25"/>
    <p:sldId id="567" r:id="rId26"/>
    <p:sldId id="568" r:id="rId27"/>
    <p:sldId id="569" r:id="rId28"/>
    <p:sldId id="570" r:id="rId29"/>
    <p:sldId id="566" r:id="rId30"/>
    <p:sldId id="571" r:id="rId31"/>
    <p:sldId id="544" r:id="rId32"/>
  </p:sldIdLst>
  <p:sldSz cx="12192000" cy="6858000"/>
  <p:notesSz cx="7077075" cy="9363075"/>
  <p:defaultTex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00"/>
    <a:srgbClr val="FF3300"/>
    <a:srgbClr val="FFE6E6"/>
    <a:srgbClr val="5000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C2ECFE-F851-4DEE-AE83-B760E374513F}" v="5" dt="2024-03-16T03:24:11.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12" autoAdjust="0"/>
    <p:restoredTop sz="94660" autoAdjust="0"/>
  </p:normalViewPr>
  <p:slideViewPr>
    <p:cSldViewPr>
      <p:cViewPr varScale="1">
        <p:scale>
          <a:sx n="105" d="100"/>
          <a:sy n="105" d="100"/>
        </p:scale>
        <p:origin x="1302"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Rolstad" userId="92223766650931d2" providerId="LiveId" clId="{2DC2ECFE-F851-4DEE-AE83-B760E374513F}"/>
    <pc:docChg chg="undo custSel addSld delSld modSld sldOrd">
      <pc:chgData name="Tracy Rolstad" userId="92223766650931d2" providerId="LiveId" clId="{2DC2ECFE-F851-4DEE-AE83-B760E374513F}" dt="2024-03-16T03:25:57.390" v="7017" actId="14100"/>
      <pc:docMkLst>
        <pc:docMk/>
      </pc:docMkLst>
      <pc:sldChg chg="modSp mod">
        <pc:chgData name="Tracy Rolstad" userId="92223766650931d2" providerId="LiveId" clId="{2DC2ECFE-F851-4DEE-AE83-B760E374513F}" dt="2024-03-15T16:06:30.711" v="45" actId="20577"/>
        <pc:sldMkLst>
          <pc:docMk/>
          <pc:sldMk cId="0" sldId="258"/>
        </pc:sldMkLst>
        <pc:spChg chg="mod">
          <ac:chgData name="Tracy Rolstad" userId="92223766650931d2" providerId="LiveId" clId="{2DC2ECFE-F851-4DEE-AE83-B760E374513F}" dt="2024-03-15T16:06:30.711" v="45" actId="20577"/>
          <ac:spMkLst>
            <pc:docMk/>
            <pc:sldMk cId="0" sldId="258"/>
            <ac:spMk id="6" creationId="{00000000-0000-0000-0000-000000000000}"/>
          </ac:spMkLst>
        </pc:spChg>
      </pc:sldChg>
      <pc:sldChg chg="del">
        <pc:chgData name="Tracy Rolstad" userId="92223766650931d2" providerId="LiveId" clId="{2DC2ECFE-F851-4DEE-AE83-B760E374513F}" dt="2024-03-15T16:06:37.396" v="46" actId="47"/>
        <pc:sldMkLst>
          <pc:docMk/>
          <pc:sldMk cId="1777326947" sldId="481"/>
        </pc:sldMkLst>
      </pc:sldChg>
      <pc:sldChg chg="del">
        <pc:chgData name="Tracy Rolstad" userId="92223766650931d2" providerId="LiveId" clId="{2DC2ECFE-F851-4DEE-AE83-B760E374513F}" dt="2024-03-15T16:06:39.254" v="47" actId="47"/>
        <pc:sldMkLst>
          <pc:docMk/>
          <pc:sldMk cId="2563625238" sldId="482"/>
        </pc:sldMkLst>
      </pc:sldChg>
      <pc:sldChg chg="modSp new mod">
        <pc:chgData name="Tracy Rolstad" userId="92223766650931d2" providerId="LiveId" clId="{2DC2ECFE-F851-4DEE-AE83-B760E374513F}" dt="2024-03-15T16:14:09.897" v="617" actId="20577"/>
        <pc:sldMkLst>
          <pc:docMk/>
          <pc:sldMk cId="3143174089" sldId="545"/>
        </pc:sldMkLst>
        <pc:spChg chg="mod">
          <ac:chgData name="Tracy Rolstad" userId="92223766650931d2" providerId="LiveId" clId="{2DC2ECFE-F851-4DEE-AE83-B760E374513F}" dt="2024-03-15T16:10:18.150" v="138" actId="20577"/>
          <ac:spMkLst>
            <pc:docMk/>
            <pc:sldMk cId="3143174089" sldId="545"/>
            <ac:spMk id="2" creationId="{4D3F1B18-24CA-5216-3ACC-CC96FA795DD3}"/>
          </ac:spMkLst>
        </pc:spChg>
        <pc:spChg chg="mod">
          <ac:chgData name="Tracy Rolstad" userId="92223766650931d2" providerId="LiveId" clId="{2DC2ECFE-F851-4DEE-AE83-B760E374513F}" dt="2024-03-15T16:14:09.897" v="617" actId="20577"/>
          <ac:spMkLst>
            <pc:docMk/>
            <pc:sldMk cId="3143174089" sldId="545"/>
            <ac:spMk id="3" creationId="{3D2420B0-3EE5-9D14-5520-DD60DD1A82B7}"/>
          </ac:spMkLst>
        </pc:spChg>
      </pc:sldChg>
      <pc:sldChg chg="del">
        <pc:chgData name="Tracy Rolstad" userId="92223766650931d2" providerId="LiveId" clId="{2DC2ECFE-F851-4DEE-AE83-B760E374513F}" dt="2024-03-15T16:06:42.794" v="48" actId="47"/>
        <pc:sldMkLst>
          <pc:docMk/>
          <pc:sldMk cId="3507030472" sldId="545"/>
        </pc:sldMkLst>
      </pc:sldChg>
      <pc:sldChg chg="addSp modSp new mod">
        <pc:chgData name="Tracy Rolstad" userId="92223766650931d2" providerId="LiveId" clId="{2DC2ECFE-F851-4DEE-AE83-B760E374513F}" dt="2024-03-15T16:16:20.963" v="682" actId="5793"/>
        <pc:sldMkLst>
          <pc:docMk/>
          <pc:sldMk cId="2887408265" sldId="546"/>
        </pc:sldMkLst>
        <pc:spChg chg="mod">
          <ac:chgData name="Tracy Rolstad" userId="92223766650931d2" providerId="LiveId" clId="{2DC2ECFE-F851-4DEE-AE83-B760E374513F}" dt="2024-03-15T16:15:14.992" v="633" actId="20577"/>
          <ac:spMkLst>
            <pc:docMk/>
            <pc:sldMk cId="2887408265" sldId="546"/>
            <ac:spMk id="2" creationId="{2E817870-61EA-C168-E695-79A8AE534A43}"/>
          </ac:spMkLst>
        </pc:spChg>
        <pc:spChg chg="mod">
          <ac:chgData name="Tracy Rolstad" userId="92223766650931d2" providerId="LiveId" clId="{2DC2ECFE-F851-4DEE-AE83-B760E374513F}" dt="2024-03-15T16:16:20.963" v="682" actId="5793"/>
          <ac:spMkLst>
            <pc:docMk/>
            <pc:sldMk cId="2887408265" sldId="546"/>
            <ac:spMk id="3" creationId="{ED98D721-40C6-CBEE-A935-53F708DED6AD}"/>
          </ac:spMkLst>
        </pc:spChg>
        <pc:picChg chg="add mod">
          <ac:chgData name="Tracy Rolstad" userId="92223766650931d2" providerId="LiveId" clId="{2DC2ECFE-F851-4DEE-AE83-B760E374513F}" dt="2024-03-15T16:16:06.046" v="652" actId="1076"/>
          <ac:picMkLst>
            <pc:docMk/>
            <pc:sldMk cId="2887408265" sldId="546"/>
            <ac:picMk id="5" creationId="{91FD878C-790C-37B4-9F86-33B352A12648}"/>
          </ac:picMkLst>
        </pc:picChg>
      </pc:sldChg>
      <pc:sldChg chg="del">
        <pc:chgData name="Tracy Rolstad" userId="92223766650931d2" providerId="LiveId" clId="{2DC2ECFE-F851-4DEE-AE83-B760E374513F}" dt="2024-03-15T16:06:44.114" v="49" actId="47"/>
        <pc:sldMkLst>
          <pc:docMk/>
          <pc:sldMk cId="3518258455" sldId="546"/>
        </pc:sldMkLst>
      </pc:sldChg>
      <pc:sldChg chg="del">
        <pc:chgData name="Tracy Rolstad" userId="92223766650931d2" providerId="LiveId" clId="{2DC2ECFE-F851-4DEE-AE83-B760E374513F}" dt="2024-03-15T16:06:45.126" v="50" actId="47"/>
        <pc:sldMkLst>
          <pc:docMk/>
          <pc:sldMk cId="1834061980" sldId="547"/>
        </pc:sldMkLst>
      </pc:sldChg>
      <pc:sldChg chg="addSp delSp modSp new mod">
        <pc:chgData name="Tracy Rolstad" userId="92223766650931d2" providerId="LiveId" clId="{2DC2ECFE-F851-4DEE-AE83-B760E374513F}" dt="2024-03-16T00:57:56.245" v="6108" actId="6549"/>
        <pc:sldMkLst>
          <pc:docMk/>
          <pc:sldMk cId="2290817700" sldId="547"/>
        </pc:sldMkLst>
        <pc:spChg chg="mod">
          <ac:chgData name="Tracy Rolstad" userId="92223766650931d2" providerId="LiveId" clId="{2DC2ECFE-F851-4DEE-AE83-B760E374513F}" dt="2024-03-15T16:21:49.854" v="745" actId="20577"/>
          <ac:spMkLst>
            <pc:docMk/>
            <pc:sldMk cId="2290817700" sldId="547"/>
            <ac:spMk id="2" creationId="{31AAC993-CDDA-89B2-E57D-8EF9FDF26A15}"/>
          </ac:spMkLst>
        </pc:spChg>
        <pc:spChg chg="add del mod">
          <ac:chgData name="Tracy Rolstad" userId="92223766650931d2" providerId="LiveId" clId="{2DC2ECFE-F851-4DEE-AE83-B760E374513F}" dt="2024-03-15T16:20:47.928" v="689" actId="478"/>
          <ac:spMkLst>
            <pc:docMk/>
            <pc:sldMk cId="2290817700" sldId="547"/>
            <ac:spMk id="3" creationId="{DF0AA661-060E-038E-9D69-63402B978AE3}"/>
          </ac:spMkLst>
        </pc:spChg>
        <pc:spChg chg="add del mod">
          <ac:chgData name="Tracy Rolstad" userId="92223766650931d2" providerId="LiveId" clId="{2DC2ECFE-F851-4DEE-AE83-B760E374513F}" dt="2024-03-15T16:20:39.164" v="687" actId="478"/>
          <ac:spMkLst>
            <pc:docMk/>
            <pc:sldMk cId="2290817700" sldId="547"/>
            <ac:spMk id="5" creationId="{32485EA7-2B28-7ED9-284A-1F2B7A671B59}"/>
          </ac:spMkLst>
        </pc:spChg>
        <pc:spChg chg="add mod">
          <ac:chgData name="Tracy Rolstad" userId="92223766650931d2" providerId="LiveId" clId="{2DC2ECFE-F851-4DEE-AE83-B760E374513F}" dt="2024-03-16T00:57:56.245" v="6108" actId="6549"/>
          <ac:spMkLst>
            <pc:docMk/>
            <pc:sldMk cId="2290817700" sldId="547"/>
            <ac:spMk id="7" creationId="{22DF93E4-9A7E-90B8-0806-D9831A5BA5D5}"/>
          </ac:spMkLst>
        </pc:spChg>
      </pc:sldChg>
      <pc:sldChg chg="del">
        <pc:chgData name="Tracy Rolstad" userId="92223766650931d2" providerId="LiveId" clId="{2DC2ECFE-F851-4DEE-AE83-B760E374513F}" dt="2024-03-15T16:06:46.194" v="51" actId="47"/>
        <pc:sldMkLst>
          <pc:docMk/>
          <pc:sldMk cId="2412396652" sldId="548"/>
        </pc:sldMkLst>
      </pc:sldChg>
      <pc:sldChg chg="modSp new mod">
        <pc:chgData name="Tracy Rolstad" userId="92223766650931d2" providerId="LiveId" clId="{2DC2ECFE-F851-4DEE-AE83-B760E374513F}" dt="2024-03-15T16:26:29.687" v="1315" actId="20577"/>
        <pc:sldMkLst>
          <pc:docMk/>
          <pc:sldMk cId="2810681620" sldId="548"/>
        </pc:sldMkLst>
        <pc:spChg chg="mod">
          <ac:chgData name="Tracy Rolstad" userId="92223766650931d2" providerId="LiveId" clId="{2DC2ECFE-F851-4DEE-AE83-B760E374513F}" dt="2024-03-15T16:23:46.746" v="1039" actId="313"/>
          <ac:spMkLst>
            <pc:docMk/>
            <pc:sldMk cId="2810681620" sldId="548"/>
            <ac:spMk id="2" creationId="{0332AD85-CAD0-D67A-ECAF-309511E310F4}"/>
          </ac:spMkLst>
        </pc:spChg>
        <pc:spChg chg="mod">
          <ac:chgData name="Tracy Rolstad" userId="92223766650931d2" providerId="LiveId" clId="{2DC2ECFE-F851-4DEE-AE83-B760E374513F}" dt="2024-03-15T16:26:29.687" v="1315" actId="20577"/>
          <ac:spMkLst>
            <pc:docMk/>
            <pc:sldMk cId="2810681620" sldId="548"/>
            <ac:spMk id="3" creationId="{64C7BA6D-5D67-92DD-7BAA-BAA195E7872B}"/>
          </ac:spMkLst>
        </pc:spChg>
      </pc:sldChg>
      <pc:sldChg chg="addSp modSp new mod">
        <pc:chgData name="Tracy Rolstad" userId="92223766650931d2" providerId="LiveId" clId="{2DC2ECFE-F851-4DEE-AE83-B760E374513F}" dt="2024-03-15T16:37:35.442" v="1460" actId="1076"/>
        <pc:sldMkLst>
          <pc:docMk/>
          <pc:sldMk cId="2365982050" sldId="549"/>
        </pc:sldMkLst>
        <pc:spChg chg="mod">
          <ac:chgData name="Tracy Rolstad" userId="92223766650931d2" providerId="LiveId" clId="{2DC2ECFE-F851-4DEE-AE83-B760E374513F}" dt="2024-03-15T16:26:53.231" v="1335" actId="20577"/>
          <ac:spMkLst>
            <pc:docMk/>
            <pc:sldMk cId="2365982050" sldId="549"/>
            <ac:spMk id="2" creationId="{8B8D7369-6456-98E6-F55B-D7B34F4A8003}"/>
          </ac:spMkLst>
        </pc:spChg>
        <pc:spChg chg="mod">
          <ac:chgData name="Tracy Rolstad" userId="92223766650931d2" providerId="LiveId" clId="{2DC2ECFE-F851-4DEE-AE83-B760E374513F}" dt="2024-03-15T16:37:31.701" v="1459" actId="20577"/>
          <ac:spMkLst>
            <pc:docMk/>
            <pc:sldMk cId="2365982050" sldId="549"/>
            <ac:spMk id="3" creationId="{6819615D-C11B-EF30-00B9-D65BCED9F415}"/>
          </ac:spMkLst>
        </pc:spChg>
        <pc:picChg chg="add mod">
          <ac:chgData name="Tracy Rolstad" userId="92223766650931d2" providerId="LiveId" clId="{2DC2ECFE-F851-4DEE-AE83-B760E374513F}" dt="2024-03-15T16:37:35.442" v="1460" actId="1076"/>
          <ac:picMkLst>
            <pc:docMk/>
            <pc:sldMk cId="2365982050" sldId="549"/>
            <ac:picMk id="5" creationId="{AD43936D-D400-6F05-6527-C5AFA5CDF9FA}"/>
          </ac:picMkLst>
        </pc:picChg>
        <pc:picChg chg="add mod">
          <ac:chgData name="Tracy Rolstad" userId="92223766650931d2" providerId="LiveId" clId="{2DC2ECFE-F851-4DEE-AE83-B760E374513F}" dt="2024-03-15T16:34:30.770" v="1401" actId="1076"/>
          <ac:picMkLst>
            <pc:docMk/>
            <pc:sldMk cId="2365982050" sldId="549"/>
            <ac:picMk id="7" creationId="{80586B98-7823-16B5-F69A-15AB9B89AE18}"/>
          </ac:picMkLst>
        </pc:picChg>
      </pc:sldChg>
      <pc:sldChg chg="del">
        <pc:chgData name="Tracy Rolstad" userId="92223766650931d2" providerId="LiveId" clId="{2DC2ECFE-F851-4DEE-AE83-B760E374513F}" dt="2024-03-15T16:06:47.009" v="52" actId="47"/>
        <pc:sldMkLst>
          <pc:docMk/>
          <pc:sldMk cId="2918429522" sldId="549"/>
        </pc:sldMkLst>
      </pc:sldChg>
      <pc:sldChg chg="del">
        <pc:chgData name="Tracy Rolstad" userId="92223766650931d2" providerId="LiveId" clId="{2DC2ECFE-F851-4DEE-AE83-B760E374513F}" dt="2024-03-15T16:06:47.746" v="53" actId="47"/>
        <pc:sldMkLst>
          <pc:docMk/>
          <pc:sldMk cId="2162863047" sldId="550"/>
        </pc:sldMkLst>
      </pc:sldChg>
      <pc:sldChg chg="addSp delSp modSp new mod">
        <pc:chgData name="Tracy Rolstad" userId="92223766650931d2" providerId="LiveId" clId="{2DC2ECFE-F851-4DEE-AE83-B760E374513F}" dt="2024-03-15T16:41:05.642" v="1646" actId="20577"/>
        <pc:sldMkLst>
          <pc:docMk/>
          <pc:sldMk cId="4183234322" sldId="550"/>
        </pc:sldMkLst>
        <pc:spChg chg="mod">
          <ac:chgData name="Tracy Rolstad" userId="92223766650931d2" providerId="LiveId" clId="{2DC2ECFE-F851-4DEE-AE83-B760E374513F}" dt="2024-03-15T16:41:05.642" v="1646" actId="20577"/>
          <ac:spMkLst>
            <pc:docMk/>
            <pc:sldMk cId="4183234322" sldId="550"/>
            <ac:spMk id="2" creationId="{ACBEA8B2-B936-048D-E937-609064680B14}"/>
          </ac:spMkLst>
        </pc:spChg>
        <pc:spChg chg="mod">
          <ac:chgData name="Tracy Rolstad" userId="92223766650931d2" providerId="LiveId" clId="{2DC2ECFE-F851-4DEE-AE83-B760E374513F}" dt="2024-03-15T16:39:13.033" v="1615" actId="14100"/>
          <ac:spMkLst>
            <pc:docMk/>
            <pc:sldMk cId="4183234322" sldId="550"/>
            <ac:spMk id="3" creationId="{63A8D4AA-A819-F060-7C95-2316D8478F79}"/>
          </ac:spMkLst>
        </pc:spChg>
        <pc:picChg chg="add del">
          <ac:chgData name="Tracy Rolstad" userId="92223766650931d2" providerId="LiveId" clId="{2DC2ECFE-F851-4DEE-AE83-B760E374513F}" dt="2024-03-15T16:37:52.493" v="1483" actId="478"/>
          <ac:picMkLst>
            <pc:docMk/>
            <pc:sldMk cId="4183234322" sldId="550"/>
            <ac:picMk id="5" creationId="{61918F84-858F-BA98-5D83-A3A45B788EF6}"/>
          </ac:picMkLst>
        </pc:picChg>
        <pc:picChg chg="add mod">
          <ac:chgData name="Tracy Rolstad" userId="92223766650931d2" providerId="LiveId" clId="{2DC2ECFE-F851-4DEE-AE83-B760E374513F}" dt="2024-03-15T16:38:31.290" v="1507" actId="1076"/>
          <ac:picMkLst>
            <pc:docMk/>
            <pc:sldMk cId="4183234322" sldId="550"/>
            <ac:picMk id="7" creationId="{0A5370A2-1564-010F-9686-2F147E0A34DF}"/>
          </ac:picMkLst>
        </pc:picChg>
        <pc:picChg chg="add mod">
          <ac:chgData name="Tracy Rolstad" userId="92223766650931d2" providerId="LiveId" clId="{2DC2ECFE-F851-4DEE-AE83-B760E374513F}" dt="2024-03-15T16:40:37.306" v="1622" actId="1076"/>
          <ac:picMkLst>
            <pc:docMk/>
            <pc:sldMk cId="4183234322" sldId="550"/>
            <ac:picMk id="9" creationId="{13789DC8-6ED4-E3E3-805D-48D81A77439D}"/>
          </ac:picMkLst>
        </pc:picChg>
        <pc:picChg chg="add mod ord">
          <ac:chgData name="Tracy Rolstad" userId="92223766650931d2" providerId="LiveId" clId="{2DC2ECFE-F851-4DEE-AE83-B760E374513F}" dt="2024-03-15T16:40:32.232" v="1621" actId="167"/>
          <ac:picMkLst>
            <pc:docMk/>
            <pc:sldMk cId="4183234322" sldId="550"/>
            <ac:picMk id="11" creationId="{D1F5683D-4252-6405-B806-FA01D2656452}"/>
          </ac:picMkLst>
        </pc:picChg>
      </pc:sldChg>
      <pc:sldChg chg="del">
        <pc:chgData name="Tracy Rolstad" userId="92223766650931d2" providerId="LiveId" clId="{2DC2ECFE-F851-4DEE-AE83-B760E374513F}" dt="2024-03-15T16:06:48.643" v="54" actId="47"/>
        <pc:sldMkLst>
          <pc:docMk/>
          <pc:sldMk cId="2362319305" sldId="551"/>
        </pc:sldMkLst>
      </pc:sldChg>
      <pc:sldChg chg="addSp modSp new mod">
        <pc:chgData name="Tracy Rolstad" userId="92223766650931d2" providerId="LiveId" clId="{2DC2ECFE-F851-4DEE-AE83-B760E374513F}" dt="2024-03-16T00:58:40.162" v="6111" actId="20577"/>
        <pc:sldMkLst>
          <pc:docMk/>
          <pc:sldMk cId="2940192912" sldId="551"/>
        </pc:sldMkLst>
        <pc:spChg chg="mod">
          <ac:chgData name="Tracy Rolstad" userId="92223766650931d2" providerId="LiveId" clId="{2DC2ECFE-F851-4DEE-AE83-B760E374513F}" dt="2024-03-15T16:45:58.521" v="1779" actId="20577"/>
          <ac:spMkLst>
            <pc:docMk/>
            <pc:sldMk cId="2940192912" sldId="551"/>
            <ac:spMk id="2" creationId="{083B93A2-3E36-856F-D9D2-173DA31AF52D}"/>
          </ac:spMkLst>
        </pc:spChg>
        <pc:spChg chg="mod">
          <ac:chgData name="Tracy Rolstad" userId="92223766650931d2" providerId="LiveId" clId="{2DC2ECFE-F851-4DEE-AE83-B760E374513F}" dt="2024-03-16T00:58:40.162" v="6111" actId="20577"/>
          <ac:spMkLst>
            <pc:docMk/>
            <pc:sldMk cId="2940192912" sldId="551"/>
            <ac:spMk id="3" creationId="{6F6617DA-6A4E-EC2A-D786-565A8AFD499B}"/>
          </ac:spMkLst>
        </pc:spChg>
        <pc:picChg chg="add mod modCrop">
          <ac:chgData name="Tracy Rolstad" userId="92223766650931d2" providerId="LiveId" clId="{2DC2ECFE-F851-4DEE-AE83-B760E374513F}" dt="2024-03-15T17:00:56.207" v="1994" actId="732"/>
          <ac:picMkLst>
            <pc:docMk/>
            <pc:sldMk cId="2940192912" sldId="551"/>
            <ac:picMk id="5" creationId="{947B1D36-0953-10EE-8248-36785A233F1A}"/>
          </ac:picMkLst>
        </pc:picChg>
      </pc:sldChg>
      <pc:sldChg chg="del">
        <pc:chgData name="Tracy Rolstad" userId="92223766650931d2" providerId="LiveId" clId="{2DC2ECFE-F851-4DEE-AE83-B760E374513F}" dt="2024-03-15T16:06:49.471" v="55" actId="47"/>
        <pc:sldMkLst>
          <pc:docMk/>
          <pc:sldMk cId="3825060228" sldId="552"/>
        </pc:sldMkLst>
      </pc:sldChg>
      <pc:sldChg chg="addSp modSp new mod">
        <pc:chgData name="Tracy Rolstad" userId="92223766650931d2" providerId="LiveId" clId="{2DC2ECFE-F851-4DEE-AE83-B760E374513F}" dt="2024-03-15T17:05:41.008" v="2267" actId="20577"/>
        <pc:sldMkLst>
          <pc:docMk/>
          <pc:sldMk cId="4152498600" sldId="552"/>
        </pc:sldMkLst>
        <pc:spChg chg="mod">
          <ac:chgData name="Tracy Rolstad" userId="92223766650931d2" providerId="LiveId" clId="{2DC2ECFE-F851-4DEE-AE83-B760E374513F}" dt="2024-03-15T17:03:40.875" v="2163" actId="20577"/>
          <ac:spMkLst>
            <pc:docMk/>
            <pc:sldMk cId="4152498600" sldId="552"/>
            <ac:spMk id="2" creationId="{AC36D38B-3D4C-2805-A0F9-EC20DBB9E86A}"/>
          </ac:spMkLst>
        </pc:spChg>
        <pc:spChg chg="mod">
          <ac:chgData name="Tracy Rolstad" userId="92223766650931d2" providerId="LiveId" clId="{2DC2ECFE-F851-4DEE-AE83-B760E374513F}" dt="2024-03-15T17:05:41.008" v="2267" actId="20577"/>
          <ac:spMkLst>
            <pc:docMk/>
            <pc:sldMk cId="4152498600" sldId="552"/>
            <ac:spMk id="3" creationId="{F5BC61E0-F7F5-833A-CE3D-BD57DE690739}"/>
          </ac:spMkLst>
        </pc:spChg>
        <pc:picChg chg="add mod">
          <ac:chgData name="Tracy Rolstad" userId="92223766650931d2" providerId="LiveId" clId="{2DC2ECFE-F851-4DEE-AE83-B760E374513F}" dt="2024-03-15T17:05:17.835" v="2234" actId="1076"/>
          <ac:picMkLst>
            <pc:docMk/>
            <pc:sldMk cId="4152498600" sldId="552"/>
            <ac:picMk id="5" creationId="{04753CB7-825C-E4D7-6FAB-0B24EB0EFCB8}"/>
          </ac:picMkLst>
        </pc:picChg>
      </pc:sldChg>
      <pc:sldChg chg="addSp modSp new mod ord">
        <pc:chgData name="Tracy Rolstad" userId="92223766650931d2" providerId="LiveId" clId="{2DC2ECFE-F851-4DEE-AE83-B760E374513F}" dt="2024-03-15T17:23:03.155" v="2463" actId="1076"/>
        <pc:sldMkLst>
          <pc:docMk/>
          <pc:sldMk cId="523188617" sldId="553"/>
        </pc:sldMkLst>
        <pc:spChg chg="mod">
          <ac:chgData name="Tracy Rolstad" userId="92223766650931d2" providerId="LiveId" clId="{2DC2ECFE-F851-4DEE-AE83-B760E374513F}" dt="2024-03-15T17:10:19.487" v="2306" actId="20577"/>
          <ac:spMkLst>
            <pc:docMk/>
            <pc:sldMk cId="523188617" sldId="553"/>
            <ac:spMk id="2" creationId="{BC756586-C809-71CD-4ECD-F9CBB0368CC4}"/>
          </ac:spMkLst>
        </pc:spChg>
        <pc:spChg chg="mod">
          <ac:chgData name="Tracy Rolstad" userId="92223766650931d2" providerId="LiveId" clId="{2DC2ECFE-F851-4DEE-AE83-B760E374513F}" dt="2024-03-15T17:23:03.155" v="2463" actId="1076"/>
          <ac:spMkLst>
            <pc:docMk/>
            <pc:sldMk cId="523188617" sldId="553"/>
            <ac:spMk id="3" creationId="{F44AC830-74D1-04A0-9EE5-F7E00605E607}"/>
          </ac:spMkLst>
        </pc:spChg>
        <pc:spChg chg="add mod">
          <ac:chgData name="Tracy Rolstad" userId="92223766650931d2" providerId="LiveId" clId="{2DC2ECFE-F851-4DEE-AE83-B760E374513F}" dt="2024-03-15T17:23:02.381" v="2462" actId="207"/>
          <ac:spMkLst>
            <pc:docMk/>
            <pc:sldMk cId="523188617" sldId="553"/>
            <ac:spMk id="9" creationId="{A7483F37-1EEA-239E-B2C9-D53550E66C95}"/>
          </ac:spMkLst>
        </pc:spChg>
        <pc:picChg chg="add mod">
          <ac:chgData name="Tracy Rolstad" userId="92223766650931d2" providerId="LiveId" clId="{2DC2ECFE-F851-4DEE-AE83-B760E374513F}" dt="2024-03-15T17:12:36.501" v="2410" actId="14100"/>
          <ac:picMkLst>
            <pc:docMk/>
            <pc:sldMk cId="523188617" sldId="553"/>
            <ac:picMk id="5" creationId="{87B207CA-908F-8212-0482-1387F981534D}"/>
          </ac:picMkLst>
        </pc:picChg>
        <pc:picChg chg="add mod">
          <ac:chgData name="Tracy Rolstad" userId="92223766650931d2" providerId="LiveId" clId="{2DC2ECFE-F851-4DEE-AE83-B760E374513F}" dt="2024-03-15T17:12:07.833" v="2388" actId="1076"/>
          <ac:picMkLst>
            <pc:docMk/>
            <pc:sldMk cId="523188617" sldId="553"/>
            <ac:picMk id="7" creationId="{59A44064-E77A-E973-BBCE-2D28624749F5}"/>
          </ac:picMkLst>
        </pc:picChg>
      </pc:sldChg>
      <pc:sldChg chg="del">
        <pc:chgData name="Tracy Rolstad" userId="92223766650931d2" providerId="LiveId" clId="{2DC2ECFE-F851-4DEE-AE83-B760E374513F}" dt="2024-03-15T16:06:50.270" v="56" actId="47"/>
        <pc:sldMkLst>
          <pc:docMk/>
          <pc:sldMk cId="1298667795" sldId="553"/>
        </pc:sldMkLst>
      </pc:sldChg>
      <pc:sldChg chg="addSp modSp new mod">
        <pc:chgData name="Tracy Rolstad" userId="92223766650931d2" providerId="LiveId" clId="{2DC2ECFE-F851-4DEE-AE83-B760E374513F}" dt="2024-03-15T17:26:08.100" v="2512" actId="6549"/>
        <pc:sldMkLst>
          <pc:docMk/>
          <pc:sldMk cId="566228601" sldId="554"/>
        </pc:sldMkLst>
        <pc:spChg chg="mod">
          <ac:chgData name="Tracy Rolstad" userId="92223766650931d2" providerId="LiveId" clId="{2DC2ECFE-F851-4DEE-AE83-B760E374513F}" dt="2024-03-15T17:23:18.609" v="2490" actId="20577"/>
          <ac:spMkLst>
            <pc:docMk/>
            <pc:sldMk cId="566228601" sldId="554"/>
            <ac:spMk id="2" creationId="{B271B5EF-C787-6635-ED02-B342754A6AEC}"/>
          </ac:spMkLst>
        </pc:spChg>
        <pc:spChg chg="mod">
          <ac:chgData name="Tracy Rolstad" userId="92223766650931d2" providerId="LiveId" clId="{2DC2ECFE-F851-4DEE-AE83-B760E374513F}" dt="2024-03-15T17:26:08.100" v="2512" actId="6549"/>
          <ac:spMkLst>
            <pc:docMk/>
            <pc:sldMk cId="566228601" sldId="554"/>
            <ac:spMk id="3" creationId="{39CC00C2-DFB0-FBDC-F344-BD78F79A6023}"/>
          </ac:spMkLst>
        </pc:spChg>
        <pc:picChg chg="add mod">
          <ac:chgData name="Tracy Rolstad" userId="92223766650931d2" providerId="LiveId" clId="{2DC2ECFE-F851-4DEE-AE83-B760E374513F}" dt="2024-03-15T17:25:46.967" v="2492" actId="1076"/>
          <ac:picMkLst>
            <pc:docMk/>
            <pc:sldMk cId="566228601" sldId="554"/>
            <ac:picMk id="5" creationId="{2378C833-5FE1-DDA8-4CE0-60B3D44BBC21}"/>
          </ac:picMkLst>
        </pc:picChg>
      </pc:sldChg>
      <pc:sldChg chg="del">
        <pc:chgData name="Tracy Rolstad" userId="92223766650931d2" providerId="LiveId" clId="{2DC2ECFE-F851-4DEE-AE83-B760E374513F}" dt="2024-03-15T16:06:51.150" v="57" actId="47"/>
        <pc:sldMkLst>
          <pc:docMk/>
          <pc:sldMk cId="1354463299" sldId="554"/>
        </pc:sldMkLst>
      </pc:sldChg>
      <pc:sldChg chg="addSp delSp modSp new mod">
        <pc:chgData name="Tracy Rolstad" userId="92223766650931d2" providerId="LiveId" clId="{2DC2ECFE-F851-4DEE-AE83-B760E374513F}" dt="2024-03-15T18:07:27.862" v="2564" actId="478"/>
        <pc:sldMkLst>
          <pc:docMk/>
          <pc:sldMk cId="428494556" sldId="555"/>
        </pc:sldMkLst>
        <pc:spChg chg="mod">
          <ac:chgData name="Tracy Rolstad" userId="92223766650931d2" providerId="LiveId" clId="{2DC2ECFE-F851-4DEE-AE83-B760E374513F}" dt="2024-03-15T17:26:30.950" v="2559" actId="20577"/>
          <ac:spMkLst>
            <pc:docMk/>
            <pc:sldMk cId="428494556" sldId="555"/>
            <ac:spMk id="2" creationId="{68F356EC-4A99-CE7F-7309-3D7AA58F281A}"/>
          </ac:spMkLst>
        </pc:spChg>
        <pc:spChg chg="del">
          <ac:chgData name="Tracy Rolstad" userId="92223766650931d2" providerId="LiveId" clId="{2DC2ECFE-F851-4DEE-AE83-B760E374513F}" dt="2024-03-15T18:07:27.862" v="2564" actId="478"/>
          <ac:spMkLst>
            <pc:docMk/>
            <pc:sldMk cId="428494556" sldId="555"/>
            <ac:spMk id="3" creationId="{A8729C4D-DAD0-5604-C475-B63785671FBC}"/>
          </ac:spMkLst>
        </pc:spChg>
        <pc:picChg chg="add mod">
          <ac:chgData name="Tracy Rolstad" userId="92223766650931d2" providerId="LiveId" clId="{2DC2ECFE-F851-4DEE-AE83-B760E374513F}" dt="2024-03-15T18:07:25.253" v="2563" actId="1076"/>
          <ac:picMkLst>
            <pc:docMk/>
            <pc:sldMk cId="428494556" sldId="555"/>
            <ac:picMk id="5" creationId="{55DED0DC-A841-DB1C-2BC8-D73F0C2A254B}"/>
          </ac:picMkLst>
        </pc:picChg>
      </pc:sldChg>
      <pc:sldChg chg="del">
        <pc:chgData name="Tracy Rolstad" userId="92223766650931d2" providerId="LiveId" clId="{2DC2ECFE-F851-4DEE-AE83-B760E374513F}" dt="2024-03-15T16:06:53.056" v="58" actId="47"/>
        <pc:sldMkLst>
          <pc:docMk/>
          <pc:sldMk cId="1056266833" sldId="555"/>
        </pc:sldMkLst>
      </pc:sldChg>
      <pc:sldChg chg="addSp delSp modSp new mod">
        <pc:chgData name="Tracy Rolstad" userId="92223766650931d2" providerId="LiveId" clId="{2DC2ECFE-F851-4DEE-AE83-B760E374513F}" dt="2024-03-15T18:08:39.430" v="2605" actId="1076"/>
        <pc:sldMkLst>
          <pc:docMk/>
          <pc:sldMk cId="3643844314" sldId="556"/>
        </pc:sldMkLst>
        <pc:spChg chg="mod">
          <ac:chgData name="Tracy Rolstad" userId="92223766650931d2" providerId="LiveId" clId="{2DC2ECFE-F851-4DEE-AE83-B760E374513F}" dt="2024-03-15T18:07:39.617" v="2598" actId="20577"/>
          <ac:spMkLst>
            <pc:docMk/>
            <pc:sldMk cId="3643844314" sldId="556"/>
            <ac:spMk id="2" creationId="{7A8DA214-DE8F-A5D3-8E6A-8FDA0DE79899}"/>
          </ac:spMkLst>
        </pc:spChg>
        <pc:spChg chg="del">
          <ac:chgData name="Tracy Rolstad" userId="92223766650931d2" providerId="LiveId" clId="{2DC2ECFE-F851-4DEE-AE83-B760E374513F}" dt="2024-03-15T18:08:31.206" v="2602" actId="478"/>
          <ac:spMkLst>
            <pc:docMk/>
            <pc:sldMk cId="3643844314" sldId="556"/>
            <ac:spMk id="3" creationId="{88375501-55EE-07C3-1442-E20AB2F4F996}"/>
          </ac:spMkLst>
        </pc:spChg>
        <pc:picChg chg="add del mod">
          <ac:chgData name="Tracy Rolstad" userId="92223766650931d2" providerId="LiveId" clId="{2DC2ECFE-F851-4DEE-AE83-B760E374513F}" dt="2024-03-15T18:08:28.613" v="2601" actId="478"/>
          <ac:picMkLst>
            <pc:docMk/>
            <pc:sldMk cId="3643844314" sldId="556"/>
            <ac:picMk id="5" creationId="{CA8581E5-204E-C82F-877A-C5A8C26FB6D2}"/>
          </ac:picMkLst>
        </pc:picChg>
        <pc:picChg chg="add mod">
          <ac:chgData name="Tracy Rolstad" userId="92223766650931d2" providerId="LiveId" clId="{2DC2ECFE-F851-4DEE-AE83-B760E374513F}" dt="2024-03-15T18:08:39.430" v="2605" actId="1076"/>
          <ac:picMkLst>
            <pc:docMk/>
            <pc:sldMk cId="3643844314" sldId="556"/>
            <ac:picMk id="7" creationId="{BC663C2B-90A8-446E-ACCA-5D6E3FFDBCE1}"/>
          </ac:picMkLst>
        </pc:picChg>
      </pc:sldChg>
      <pc:sldChg chg="addSp delSp modSp new mod">
        <pc:chgData name="Tracy Rolstad" userId="92223766650931d2" providerId="LiveId" clId="{2DC2ECFE-F851-4DEE-AE83-B760E374513F}" dt="2024-03-15T18:09:35.014" v="2628" actId="1076"/>
        <pc:sldMkLst>
          <pc:docMk/>
          <pc:sldMk cId="1209629291" sldId="557"/>
        </pc:sldMkLst>
        <pc:spChg chg="mod">
          <ac:chgData name="Tracy Rolstad" userId="92223766650931d2" providerId="LiveId" clId="{2DC2ECFE-F851-4DEE-AE83-B760E374513F}" dt="2024-03-15T18:08:59.359" v="2625" actId="20577"/>
          <ac:spMkLst>
            <pc:docMk/>
            <pc:sldMk cId="1209629291" sldId="557"/>
            <ac:spMk id="2" creationId="{BCFE6C0D-F24C-B7E3-6AAA-7EAEC79C7A9D}"/>
          </ac:spMkLst>
        </pc:spChg>
        <pc:spChg chg="del">
          <ac:chgData name="Tracy Rolstad" userId="92223766650931d2" providerId="LiveId" clId="{2DC2ECFE-F851-4DEE-AE83-B760E374513F}" dt="2024-03-15T18:09:02.902" v="2626" actId="478"/>
          <ac:spMkLst>
            <pc:docMk/>
            <pc:sldMk cId="1209629291" sldId="557"/>
            <ac:spMk id="3" creationId="{736BECDC-3F24-C81C-C3AA-1280E8C656A2}"/>
          </ac:spMkLst>
        </pc:spChg>
        <pc:picChg chg="add mod">
          <ac:chgData name="Tracy Rolstad" userId="92223766650931d2" providerId="LiveId" clId="{2DC2ECFE-F851-4DEE-AE83-B760E374513F}" dt="2024-03-15T18:09:35.014" v="2628" actId="1076"/>
          <ac:picMkLst>
            <pc:docMk/>
            <pc:sldMk cId="1209629291" sldId="557"/>
            <ac:picMk id="5" creationId="{6F21FB90-EFA0-145E-D0EA-32143A33FCCC}"/>
          </ac:picMkLst>
        </pc:picChg>
      </pc:sldChg>
      <pc:sldChg chg="addSp modSp new mod">
        <pc:chgData name="Tracy Rolstad" userId="92223766650931d2" providerId="LiveId" clId="{2DC2ECFE-F851-4DEE-AE83-B760E374513F}" dt="2024-03-15T18:15:54.453" v="2893" actId="20577"/>
        <pc:sldMkLst>
          <pc:docMk/>
          <pc:sldMk cId="2813729899" sldId="558"/>
        </pc:sldMkLst>
        <pc:spChg chg="mod">
          <ac:chgData name="Tracy Rolstad" userId="92223766650931d2" providerId="LiveId" clId="{2DC2ECFE-F851-4DEE-AE83-B760E374513F}" dt="2024-03-15T18:09:54.448" v="2677" actId="20577"/>
          <ac:spMkLst>
            <pc:docMk/>
            <pc:sldMk cId="2813729899" sldId="558"/>
            <ac:spMk id="2" creationId="{C670D5C6-670E-353E-96E8-EEFF9A3C293C}"/>
          </ac:spMkLst>
        </pc:spChg>
        <pc:spChg chg="mod">
          <ac:chgData name="Tracy Rolstad" userId="92223766650931d2" providerId="LiveId" clId="{2DC2ECFE-F851-4DEE-AE83-B760E374513F}" dt="2024-03-15T18:15:54.453" v="2893" actId="20577"/>
          <ac:spMkLst>
            <pc:docMk/>
            <pc:sldMk cId="2813729899" sldId="558"/>
            <ac:spMk id="3" creationId="{646E1AC6-F3C2-5B42-E92E-9E46829AB89F}"/>
          </ac:spMkLst>
        </pc:spChg>
        <pc:picChg chg="add mod">
          <ac:chgData name="Tracy Rolstad" userId="92223766650931d2" providerId="LiveId" clId="{2DC2ECFE-F851-4DEE-AE83-B760E374513F}" dt="2024-03-15T18:14:34.765" v="2680" actId="1076"/>
          <ac:picMkLst>
            <pc:docMk/>
            <pc:sldMk cId="2813729899" sldId="558"/>
            <ac:picMk id="5" creationId="{894954DC-F719-05F1-5D7D-FD3D73C2091F}"/>
          </ac:picMkLst>
        </pc:picChg>
      </pc:sldChg>
      <pc:sldChg chg="addSp delSp modSp new mod">
        <pc:chgData name="Tracy Rolstad" userId="92223766650931d2" providerId="LiveId" clId="{2DC2ECFE-F851-4DEE-AE83-B760E374513F}" dt="2024-03-15T18:19:11.590" v="3012" actId="5793"/>
        <pc:sldMkLst>
          <pc:docMk/>
          <pc:sldMk cId="3337144415" sldId="559"/>
        </pc:sldMkLst>
        <pc:spChg chg="mod">
          <ac:chgData name="Tracy Rolstad" userId="92223766650931d2" providerId="LiveId" clId="{2DC2ECFE-F851-4DEE-AE83-B760E374513F}" dt="2024-03-15T18:19:11.590" v="3012" actId="5793"/>
          <ac:spMkLst>
            <pc:docMk/>
            <pc:sldMk cId="3337144415" sldId="559"/>
            <ac:spMk id="2" creationId="{1958A50F-A51B-D6A9-198B-87233D7BF112}"/>
          </ac:spMkLst>
        </pc:spChg>
        <pc:spChg chg="mod">
          <ac:chgData name="Tracy Rolstad" userId="92223766650931d2" providerId="LiveId" clId="{2DC2ECFE-F851-4DEE-AE83-B760E374513F}" dt="2024-03-15T18:17:38.017" v="2965" actId="20577"/>
          <ac:spMkLst>
            <pc:docMk/>
            <pc:sldMk cId="3337144415" sldId="559"/>
            <ac:spMk id="3" creationId="{0BFC85E1-4846-4076-D78B-C0E3C7D20BF5}"/>
          </ac:spMkLst>
        </pc:spChg>
        <pc:picChg chg="add del mod">
          <ac:chgData name="Tracy Rolstad" userId="92223766650931d2" providerId="LiveId" clId="{2DC2ECFE-F851-4DEE-AE83-B760E374513F}" dt="2024-03-15T18:16:54.532" v="2899" actId="478"/>
          <ac:picMkLst>
            <pc:docMk/>
            <pc:sldMk cId="3337144415" sldId="559"/>
            <ac:picMk id="5" creationId="{6F39A36E-0146-AC66-B644-37B0AB5F131D}"/>
          </ac:picMkLst>
        </pc:picChg>
        <pc:picChg chg="add mod">
          <ac:chgData name="Tracy Rolstad" userId="92223766650931d2" providerId="LiveId" clId="{2DC2ECFE-F851-4DEE-AE83-B760E374513F}" dt="2024-03-15T18:18:19.892" v="2970" actId="14100"/>
          <ac:picMkLst>
            <pc:docMk/>
            <pc:sldMk cId="3337144415" sldId="559"/>
            <ac:picMk id="7" creationId="{3346AA20-B12F-04D2-E25C-A9F1E251BA48}"/>
          </ac:picMkLst>
        </pc:picChg>
        <pc:picChg chg="add mod">
          <ac:chgData name="Tracy Rolstad" userId="92223766650931d2" providerId="LiveId" clId="{2DC2ECFE-F851-4DEE-AE83-B760E374513F}" dt="2024-03-15T18:18:25.372" v="2971" actId="1076"/>
          <ac:picMkLst>
            <pc:docMk/>
            <pc:sldMk cId="3337144415" sldId="559"/>
            <ac:picMk id="9" creationId="{BD157ADC-CEFB-1679-25FD-0B5B587E1FE0}"/>
          </ac:picMkLst>
        </pc:picChg>
        <pc:picChg chg="add mod">
          <ac:chgData name="Tracy Rolstad" userId="92223766650931d2" providerId="LiveId" clId="{2DC2ECFE-F851-4DEE-AE83-B760E374513F}" dt="2024-03-15T18:18:55.356" v="2974" actId="1076"/>
          <ac:picMkLst>
            <pc:docMk/>
            <pc:sldMk cId="3337144415" sldId="559"/>
            <ac:picMk id="11" creationId="{65F552F5-EB74-DE13-6092-B02B780301AC}"/>
          </ac:picMkLst>
        </pc:picChg>
      </pc:sldChg>
      <pc:sldChg chg="addSp modSp new mod">
        <pc:chgData name="Tracy Rolstad" userId="92223766650931d2" providerId="LiveId" clId="{2DC2ECFE-F851-4DEE-AE83-B760E374513F}" dt="2024-03-15T18:24:51.011" v="3555" actId="14100"/>
        <pc:sldMkLst>
          <pc:docMk/>
          <pc:sldMk cId="3858226372" sldId="560"/>
        </pc:sldMkLst>
        <pc:spChg chg="mod">
          <ac:chgData name="Tracy Rolstad" userId="92223766650931d2" providerId="LiveId" clId="{2DC2ECFE-F851-4DEE-AE83-B760E374513F}" dt="2024-03-15T18:21:02.735" v="3241" actId="20577"/>
          <ac:spMkLst>
            <pc:docMk/>
            <pc:sldMk cId="3858226372" sldId="560"/>
            <ac:spMk id="2" creationId="{15060901-0E15-BBB2-799E-EB6F058CAD7C}"/>
          </ac:spMkLst>
        </pc:spChg>
        <pc:spChg chg="mod">
          <ac:chgData name="Tracy Rolstad" userId="92223766650931d2" providerId="LiveId" clId="{2DC2ECFE-F851-4DEE-AE83-B760E374513F}" dt="2024-03-15T18:24:51.011" v="3555" actId="14100"/>
          <ac:spMkLst>
            <pc:docMk/>
            <pc:sldMk cId="3858226372" sldId="560"/>
            <ac:spMk id="3" creationId="{E5CC7625-63B2-9392-DB4E-4F2B9B3EEA5C}"/>
          </ac:spMkLst>
        </pc:spChg>
        <pc:picChg chg="add mod">
          <ac:chgData name="Tracy Rolstad" userId="92223766650931d2" providerId="LiveId" clId="{2DC2ECFE-F851-4DEE-AE83-B760E374513F}" dt="2024-03-15T18:23:08.299" v="3344" actId="1076"/>
          <ac:picMkLst>
            <pc:docMk/>
            <pc:sldMk cId="3858226372" sldId="560"/>
            <ac:picMk id="5" creationId="{5C0D1150-D118-C4E1-364A-906C548226D4}"/>
          </ac:picMkLst>
        </pc:picChg>
      </pc:sldChg>
      <pc:sldChg chg="addSp delSp modSp new mod">
        <pc:chgData name="Tracy Rolstad" userId="92223766650931d2" providerId="LiveId" clId="{2DC2ECFE-F851-4DEE-AE83-B760E374513F}" dt="2024-03-15T18:27:30.001" v="3604" actId="20577"/>
        <pc:sldMkLst>
          <pc:docMk/>
          <pc:sldMk cId="891485810" sldId="561"/>
        </pc:sldMkLst>
        <pc:spChg chg="mod">
          <ac:chgData name="Tracy Rolstad" userId="92223766650931d2" providerId="LiveId" clId="{2DC2ECFE-F851-4DEE-AE83-B760E374513F}" dt="2024-03-15T18:27:30.001" v="3604" actId="20577"/>
          <ac:spMkLst>
            <pc:docMk/>
            <pc:sldMk cId="891485810" sldId="561"/>
            <ac:spMk id="2" creationId="{18EB3335-CF88-0F08-57B0-CDF648CBB0CA}"/>
          </ac:spMkLst>
        </pc:spChg>
        <pc:spChg chg="del">
          <ac:chgData name="Tracy Rolstad" userId="92223766650931d2" providerId="LiveId" clId="{2DC2ECFE-F851-4DEE-AE83-B760E374513F}" dt="2024-03-15T18:26:35.911" v="3585" actId="478"/>
          <ac:spMkLst>
            <pc:docMk/>
            <pc:sldMk cId="891485810" sldId="561"/>
            <ac:spMk id="3" creationId="{B0DDA378-E0B5-9D5A-B989-F311432382BE}"/>
          </ac:spMkLst>
        </pc:spChg>
        <pc:picChg chg="add mod">
          <ac:chgData name="Tracy Rolstad" userId="92223766650931d2" providerId="LiveId" clId="{2DC2ECFE-F851-4DEE-AE83-B760E374513F}" dt="2024-03-15T18:27:21.233" v="3594" actId="14100"/>
          <ac:picMkLst>
            <pc:docMk/>
            <pc:sldMk cId="891485810" sldId="561"/>
            <ac:picMk id="4" creationId="{32CADA3E-B4F0-24AB-33D3-121543010A8A}"/>
          </ac:picMkLst>
        </pc:picChg>
        <pc:picChg chg="add mod">
          <ac:chgData name="Tracy Rolstad" userId="92223766650931d2" providerId="LiveId" clId="{2DC2ECFE-F851-4DEE-AE83-B760E374513F}" dt="2024-03-15T18:27:23.842" v="3595" actId="14100"/>
          <ac:picMkLst>
            <pc:docMk/>
            <pc:sldMk cId="891485810" sldId="561"/>
            <ac:picMk id="5" creationId="{F879A7C4-9E45-80DC-8815-993637F5D169}"/>
          </ac:picMkLst>
        </pc:picChg>
      </pc:sldChg>
      <pc:sldChg chg="addSp modSp new mod">
        <pc:chgData name="Tracy Rolstad" userId="92223766650931d2" providerId="LiveId" clId="{2DC2ECFE-F851-4DEE-AE83-B760E374513F}" dt="2024-03-15T18:35:22.355" v="4014" actId="5793"/>
        <pc:sldMkLst>
          <pc:docMk/>
          <pc:sldMk cId="3430527044" sldId="562"/>
        </pc:sldMkLst>
        <pc:spChg chg="mod">
          <ac:chgData name="Tracy Rolstad" userId="92223766650931d2" providerId="LiveId" clId="{2DC2ECFE-F851-4DEE-AE83-B760E374513F}" dt="2024-03-15T18:33:36.764" v="3766" actId="5793"/>
          <ac:spMkLst>
            <pc:docMk/>
            <pc:sldMk cId="3430527044" sldId="562"/>
            <ac:spMk id="2" creationId="{2F59B231-AC21-4713-485E-F0BE674B8030}"/>
          </ac:spMkLst>
        </pc:spChg>
        <pc:spChg chg="mod">
          <ac:chgData name="Tracy Rolstad" userId="92223766650931d2" providerId="LiveId" clId="{2DC2ECFE-F851-4DEE-AE83-B760E374513F}" dt="2024-03-15T18:35:22.355" v="4014" actId="5793"/>
          <ac:spMkLst>
            <pc:docMk/>
            <pc:sldMk cId="3430527044" sldId="562"/>
            <ac:spMk id="3" creationId="{B83AAF2F-3B61-9BC8-4C8B-F1619E780871}"/>
          </ac:spMkLst>
        </pc:spChg>
        <pc:picChg chg="add mod">
          <ac:chgData name="Tracy Rolstad" userId="92223766650931d2" providerId="LiveId" clId="{2DC2ECFE-F851-4DEE-AE83-B760E374513F}" dt="2024-03-15T18:35:14.417" v="3987" actId="1076"/>
          <ac:picMkLst>
            <pc:docMk/>
            <pc:sldMk cId="3430527044" sldId="562"/>
            <ac:picMk id="5" creationId="{5F370A43-D927-635D-CCB6-6567B372F04C}"/>
          </ac:picMkLst>
        </pc:picChg>
      </pc:sldChg>
      <pc:sldChg chg="addSp modSp new mod">
        <pc:chgData name="Tracy Rolstad" userId="92223766650931d2" providerId="LiveId" clId="{2DC2ECFE-F851-4DEE-AE83-B760E374513F}" dt="2024-03-15T18:36:53.799" v="4053" actId="20577"/>
        <pc:sldMkLst>
          <pc:docMk/>
          <pc:sldMk cId="3225102132" sldId="563"/>
        </pc:sldMkLst>
        <pc:spChg chg="mod">
          <ac:chgData name="Tracy Rolstad" userId="92223766650931d2" providerId="LiveId" clId="{2DC2ECFE-F851-4DEE-AE83-B760E374513F}" dt="2024-03-15T18:36:53.799" v="4053" actId="20577"/>
          <ac:spMkLst>
            <pc:docMk/>
            <pc:sldMk cId="3225102132" sldId="563"/>
            <ac:spMk id="2" creationId="{D7132E2E-180E-4899-375F-5C574EC7A9D4}"/>
          </ac:spMkLst>
        </pc:spChg>
        <pc:spChg chg="mod">
          <ac:chgData name="Tracy Rolstad" userId="92223766650931d2" providerId="LiveId" clId="{2DC2ECFE-F851-4DEE-AE83-B760E374513F}" dt="2024-03-15T18:36:40.127" v="4018"/>
          <ac:spMkLst>
            <pc:docMk/>
            <pc:sldMk cId="3225102132" sldId="563"/>
            <ac:spMk id="3" creationId="{D7DEABE4-72CE-3531-41C4-10DC2654648E}"/>
          </ac:spMkLst>
        </pc:spChg>
        <pc:picChg chg="add mod">
          <ac:chgData name="Tracy Rolstad" userId="92223766650931d2" providerId="LiveId" clId="{2DC2ECFE-F851-4DEE-AE83-B760E374513F}" dt="2024-03-15T18:36:27.193" v="4017" actId="1076"/>
          <ac:picMkLst>
            <pc:docMk/>
            <pc:sldMk cId="3225102132" sldId="563"/>
            <ac:picMk id="5" creationId="{0F1A385A-4DC6-8C3D-3A05-4DE5C7216409}"/>
          </ac:picMkLst>
        </pc:picChg>
      </pc:sldChg>
      <pc:sldChg chg="modSp new mod">
        <pc:chgData name="Tracy Rolstad" userId="92223766650931d2" providerId="LiveId" clId="{2DC2ECFE-F851-4DEE-AE83-B760E374513F}" dt="2024-03-16T00:59:56.422" v="6116" actId="20577"/>
        <pc:sldMkLst>
          <pc:docMk/>
          <pc:sldMk cId="525608936" sldId="564"/>
        </pc:sldMkLst>
        <pc:spChg chg="mod">
          <ac:chgData name="Tracy Rolstad" userId="92223766650931d2" providerId="LiveId" clId="{2DC2ECFE-F851-4DEE-AE83-B760E374513F}" dt="2024-03-16T00:59:56.422" v="6116" actId="20577"/>
          <ac:spMkLst>
            <pc:docMk/>
            <pc:sldMk cId="525608936" sldId="564"/>
            <ac:spMk id="2" creationId="{F7003EE2-9899-F658-B916-22B2816A08C5}"/>
          </ac:spMkLst>
        </pc:spChg>
        <pc:spChg chg="mod">
          <ac:chgData name="Tracy Rolstad" userId="92223766650931d2" providerId="LiveId" clId="{2DC2ECFE-F851-4DEE-AE83-B760E374513F}" dt="2024-03-15T18:39:24.105" v="4113" actId="13926"/>
          <ac:spMkLst>
            <pc:docMk/>
            <pc:sldMk cId="525608936" sldId="564"/>
            <ac:spMk id="3" creationId="{FA829320-A61B-6C81-D7F5-B449D120EEEF}"/>
          </ac:spMkLst>
        </pc:spChg>
      </pc:sldChg>
      <pc:sldChg chg="modSp new mod">
        <pc:chgData name="Tracy Rolstad" userId="92223766650931d2" providerId="LiveId" clId="{2DC2ECFE-F851-4DEE-AE83-B760E374513F}" dt="2024-03-16T00:57:15.621" v="6107" actId="33524"/>
        <pc:sldMkLst>
          <pc:docMk/>
          <pc:sldMk cId="1845793307" sldId="565"/>
        </pc:sldMkLst>
        <pc:spChg chg="mod">
          <ac:chgData name="Tracy Rolstad" userId="92223766650931d2" providerId="LiveId" clId="{2DC2ECFE-F851-4DEE-AE83-B760E374513F}" dt="2024-03-15T18:43:39.471" v="4501" actId="20577"/>
          <ac:spMkLst>
            <pc:docMk/>
            <pc:sldMk cId="1845793307" sldId="565"/>
            <ac:spMk id="2" creationId="{B5BF4BEA-905A-41DD-A1AE-1657B17EC9F9}"/>
          </ac:spMkLst>
        </pc:spChg>
        <pc:spChg chg="mod">
          <ac:chgData name="Tracy Rolstad" userId="92223766650931d2" providerId="LiveId" clId="{2DC2ECFE-F851-4DEE-AE83-B760E374513F}" dt="2024-03-16T00:57:15.621" v="6107" actId="33524"/>
          <ac:spMkLst>
            <pc:docMk/>
            <pc:sldMk cId="1845793307" sldId="565"/>
            <ac:spMk id="3" creationId="{D6490B9A-F193-6B7E-E351-07AFAF49399E}"/>
          </ac:spMkLst>
        </pc:spChg>
      </pc:sldChg>
      <pc:sldChg chg="modSp new mod">
        <pc:chgData name="Tracy Rolstad" userId="92223766650931d2" providerId="LiveId" clId="{2DC2ECFE-F851-4DEE-AE83-B760E374513F}" dt="2024-03-15T23:45:33.935" v="4558" actId="13926"/>
        <pc:sldMkLst>
          <pc:docMk/>
          <pc:sldMk cId="3925481337" sldId="566"/>
        </pc:sldMkLst>
        <pc:spChg chg="mod">
          <ac:chgData name="Tracy Rolstad" userId="92223766650931d2" providerId="LiveId" clId="{2DC2ECFE-F851-4DEE-AE83-B760E374513F}" dt="2024-03-15T23:45:13.801" v="4557" actId="20577"/>
          <ac:spMkLst>
            <pc:docMk/>
            <pc:sldMk cId="3925481337" sldId="566"/>
            <ac:spMk id="2" creationId="{8AF953FE-8EF1-6256-76EF-444E8A0EC2CE}"/>
          </ac:spMkLst>
        </pc:spChg>
        <pc:spChg chg="mod">
          <ac:chgData name="Tracy Rolstad" userId="92223766650931d2" providerId="LiveId" clId="{2DC2ECFE-F851-4DEE-AE83-B760E374513F}" dt="2024-03-15T23:45:33.935" v="4558" actId="13926"/>
          <ac:spMkLst>
            <pc:docMk/>
            <pc:sldMk cId="3925481337" sldId="566"/>
            <ac:spMk id="3" creationId="{6DC75C90-B71F-E05C-AE9C-700B9C0EAEE9}"/>
          </ac:spMkLst>
        </pc:spChg>
      </pc:sldChg>
      <pc:sldChg chg="addSp delSp modSp new mod">
        <pc:chgData name="Tracy Rolstad" userId="92223766650931d2" providerId="LiveId" clId="{2DC2ECFE-F851-4DEE-AE83-B760E374513F}" dt="2024-03-15T23:56:23.939" v="4857" actId="1076"/>
        <pc:sldMkLst>
          <pc:docMk/>
          <pc:sldMk cId="3859726425" sldId="567"/>
        </pc:sldMkLst>
        <pc:spChg chg="mod">
          <ac:chgData name="Tracy Rolstad" userId="92223766650931d2" providerId="LiveId" clId="{2DC2ECFE-F851-4DEE-AE83-B760E374513F}" dt="2024-03-15T23:47:53.642" v="4793" actId="20577"/>
          <ac:spMkLst>
            <pc:docMk/>
            <pc:sldMk cId="3859726425" sldId="567"/>
            <ac:spMk id="2" creationId="{0C678274-1C99-0C9A-8BDC-EA327F58C96A}"/>
          </ac:spMkLst>
        </pc:spChg>
        <pc:spChg chg="mod">
          <ac:chgData name="Tracy Rolstad" userId="92223766650931d2" providerId="LiveId" clId="{2DC2ECFE-F851-4DEE-AE83-B760E374513F}" dt="2024-03-15T23:48:58.595" v="4823" actId="20577"/>
          <ac:spMkLst>
            <pc:docMk/>
            <pc:sldMk cId="3859726425" sldId="567"/>
            <ac:spMk id="3" creationId="{EB42FFFB-CE4E-9986-C7D6-33242DDB977E}"/>
          </ac:spMkLst>
        </pc:spChg>
        <pc:picChg chg="add del mod">
          <ac:chgData name="Tracy Rolstad" userId="92223766650931d2" providerId="LiveId" clId="{2DC2ECFE-F851-4DEE-AE83-B760E374513F}" dt="2024-03-15T23:52:37.717" v="4838" actId="478"/>
          <ac:picMkLst>
            <pc:docMk/>
            <pc:sldMk cId="3859726425" sldId="567"/>
            <ac:picMk id="5" creationId="{078A9C99-9E14-C8AA-FBFC-E98AE2A47CB5}"/>
          </ac:picMkLst>
        </pc:picChg>
        <pc:picChg chg="add mod">
          <ac:chgData name="Tracy Rolstad" userId="92223766650931d2" providerId="LiveId" clId="{2DC2ECFE-F851-4DEE-AE83-B760E374513F}" dt="2024-03-15T23:52:53.341" v="4843" actId="14100"/>
          <ac:picMkLst>
            <pc:docMk/>
            <pc:sldMk cId="3859726425" sldId="567"/>
            <ac:picMk id="7" creationId="{2C6D6AE6-BF8D-B87F-C87D-D895378EC7FE}"/>
          </ac:picMkLst>
        </pc:picChg>
        <pc:picChg chg="add mod">
          <ac:chgData name="Tracy Rolstad" userId="92223766650931d2" providerId="LiveId" clId="{2DC2ECFE-F851-4DEE-AE83-B760E374513F}" dt="2024-03-15T23:52:45.539" v="4841" actId="1076"/>
          <ac:picMkLst>
            <pc:docMk/>
            <pc:sldMk cId="3859726425" sldId="567"/>
            <ac:picMk id="9" creationId="{01BACCA1-F020-CFBD-D7B0-7F6E9C0B1D82}"/>
          </ac:picMkLst>
        </pc:picChg>
        <pc:picChg chg="add del mod">
          <ac:chgData name="Tracy Rolstad" userId="92223766650931d2" providerId="LiveId" clId="{2DC2ECFE-F851-4DEE-AE83-B760E374513F}" dt="2024-03-15T23:54:18.570" v="4849" actId="478"/>
          <ac:picMkLst>
            <pc:docMk/>
            <pc:sldMk cId="3859726425" sldId="567"/>
            <ac:picMk id="11" creationId="{5D630FBA-9486-A3DE-5357-2A20FFD249A0}"/>
          </ac:picMkLst>
        </pc:picChg>
        <pc:picChg chg="add del">
          <ac:chgData name="Tracy Rolstad" userId="92223766650931d2" providerId="LiveId" clId="{2DC2ECFE-F851-4DEE-AE83-B760E374513F}" dt="2024-03-15T23:56:07.489" v="4853" actId="478"/>
          <ac:picMkLst>
            <pc:docMk/>
            <pc:sldMk cId="3859726425" sldId="567"/>
            <ac:picMk id="13" creationId="{A24D9A59-5094-8BD6-5ECB-328AF6852739}"/>
          </ac:picMkLst>
        </pc:picChg>
        <pc:picChg chg="add del mod">
          <ac:chgData name="Tracy Rolstad" userId="92223766650931d2" providerId="LiveId" clId="{2DC2ECFE-F851-4DEE-AE83-B760E374513F}" dt="2024-03-15T23:56:09.914" v="4854" actId="478"/>
          <ac:picMkLst>
            <pc:docMk/>
            <pc:sldMk cId="3859726425" sldId="567"/>
            <ac:picMk id="15" creationId="{6D24D89B-F192-7E50-8504-76850B341AEF}"/>
          </ac:picMkLst>
        </pc:picChg>
        <pc:picChg chg="add mod">
          <ac:chgData name="Tracy Rolstad" userId="92223766650931d2" providerId="LiveId" clId="{2DC2ECFE-F851-4DEE-AE83-B760E374513F}" dt="2024-03-15T23:56:23.939" v="4857" actId="1076"/>
          <ac:picMkLst>
            <pc:docMk/>
            <pc:sldMk cId="3859726425" sldId="567"/>
            <ac:picMk id="17" creationId="{335B17B7-8063-C8F8-7001-93EB41692F05}"/>
          </ac:picMkLst>
        </pc:picChg>
      </pc:sldChg>
      <pc:sldChg chg="addSp modSp new mod">
        <pc:chgData name="Tracy Rolstad" userId="92223766650931d2" providerId="LiveId" clId="{2DC2ECFE-F851-4DEE-AE83-B760E374513F}" dt="2024-03-16T00:13:19.839" v="5059" actId="14100"/>
        <pc:sldMkLst>
          <pc:docMk/>
          <pc:sldMk cId="2953024886" sldId="568"/>
        </pc:sldMkLst>
        <pc:spChg chg="mod">
          <ac:chgData name="Tracy Rolstad" userId="92223766650931d2" providerId="LiveId" clId="{2DC2ECFE-F851-4DEE-AE83-B760E374513F}" dt="2024-03-15T23:57:37.288" v="4931" actId="20577"/>
          <ac:spMkLst>
            <pc:docMk/>
            <pc:sldMk cId="2953024886" sldId="568"/>
            <ac:spMk id="2" creationId="{E4F3E414-6B38-83FB-F89F-49FB9ACADC1D}"/>
          </ac:spMkLst>
        </pc:spChg>
        <pc:spChg chg="mod">
          <ac:chgData name="Tracy Rolstad" userId="92223766650931d2" providerId="LiveId" clId="{2DC2ECFE-F851-4DEE-AE83-B760E374513F}" dt="2024-03-16T00:13:19.839" v="5059" actId="14100"/>
          <ac:spMkLst>
            <pc:docMk/>
            <pc:sldMk cId="2953024886" sldId="568"/>
            <ac:spMk id="3" creationId="{72737B1F-1028-F38F-B28D-EB785C019256}"/>
          </ac:spMkLst>
        </pc:spChg>
        <pc:picChg chg="add mod">
          <ac:chgData name="Tracy Rolstad" userId="92223766650931d2" providerId="LiveId" clId="{2DC2ECFE-F851-4DEE-AE83-B760E374513F}" dt="2024-03-16T00:07:23.529" v="4958" actId="1076"/>
          <ac:picMkLst>
            <pc:docMk/>
            <pc:sldMk cId="2953024886" sldId="568"/>
            <ac:picMk id="5" creationId="{CAA94D4B-A55E-9FC2-940C-D4FCD62EB74B}"/>
          </ac:picMkLst>
        </pc:picChg>
        <pc:picChg chg="add mod">
          <ac:chgData name="Tracy Rolstad" userId="92223766650931d2" providerId="LiveId" clId="{2DC2ECFE-F851-4DEE-AE83-B760E374513F}" dt="2024-03-16T00:08:27.734" v="4975" actId="692"/>
          <ac:picMkLst>
            <pc:docMk/>
            <pc:sldMk cId="2953024886" sldId="568"/>
            <ac:picMk id="7" creationId="{9B33E384-EE02-2D8D-2804-2DF89063E232}"/>
          </ac:picMkLst>
        </pc:picChg>
        <pc:picChg chg="add mod">
          <ac:chgData name="Tracy Rolstad" userId="92223766650931d2" providerId="LiveId" clId="{2DC2ECFE-F851-4DEE-AE83-B760E374513F}" dt="2024-03-16T00:10:44.333" v="4982" actId="692"/>
          <ac:picMkLst>
            <pc:docMk/>
            <pc:sldMk cId="2953024886" sldId="568"/>
            <ac:picMk id="9" creationId="{0BDFF0A8-7F17-CFC0-F05D-4E49E9B714A6}"/>
          </ac:picMkLst>
        </pc:picChg>
      </pc:sldChg>
      <pc:sldChg chg="addSp modSp new mod">
        <pc:chgData name="Tracy Rolstad" userId="92223766650931d2" providerId="LiveId" clId="{2DC2ECFE-F851-4DEE-AE83-B760E374513F}" dt="2024-03-16T00:19:30.802" v="5217" actId="20577"/>
        <pc:sldMkLst>
          <pc:docMk/>
          <pc:sldMk cId="3126648707" sldId="569"/>
        </pc:sldMkLst>
        <pc:spChg chg="mod">
          <ac:chgData name="Tracy Rolstad" userId="92223766650931d2" providerId="LiveId" clId="{2DC2ECFE-F851-4DEE-AE83-B760E374513F}" dt="2024-03-16T00:13:40.180" v="5098" actId="5793"/>
          <ac:spMkLst>
            <pc:docMk/>
            <pc:sldMk cId="3126648707" sldId="569"/>
            <ac:spMk id="2" creationId="{A6CE8563-CBC3-E2C2-F3FB-C64CC565FF4D}"/>
          </ac:spMkLst>
        </pc:spChg>
        <pc:spChg chg="mod">
          <ac:chgData name="Tracy Rolstad" userId="92223766650931d2" providerId="LiveId" clId="{2DC2ECFE-F851-4DEE-AE83-B760E374513F}" dt="2024-03-16T00:19:30.802" v="5217" actId="20577"/>
          <ac:spMkLst>
            <pc:docMk/>
            <pc:sldMk cId="3126648707" sldId="569"/>
            <ac:spMk id="3" creationId="{284E2A16-8A9D-1C38-16D7-152FF7DC7B30}"/>
          </ac:spMkLst>
        </pc:spChg>
        <pc:picChg chg="add mod">
          <ac:chgData name="Tracy Rolstad" userId="92223766650931d2" providerId="LiveId" clId="{2DC2ECFE-F851-4DEE-AE83-B760E374513F}" dt="2024-03-16T00:14:48.357" v="5104" actId="692"/>
          <ac:picMkLst>
            <pc:docMk/>
            <pc:sldMk cId="3126648707" sldId="569"/>
            <ac:picMk id="5" creationId="{F8AE28D4-EC74-0946-B100-A193D54CA3FB}"/>
          </ac:picMkLst>
        </pc:picChg>
        <pc:picChg chg="add mod">
          <ac:chgData name="Tracy Rolstad" userId="92223766650931d2" providerId="LiveId" clId="{2DC2ECFE-F851-4DEE-AE83-B760E374513F}" dt="2024-03-16T00:17:54.344" v="5107" actId="1076"/>
          <ac:picMkLst>
            <pc:docMk/>
            <pc:sldMk cId="3126648707" sldId="569"/>
            <ac:picMk id="7" creationId="{82030374-05D1-52F0-D3EB-F2FF004A03F6}"/>
          </ac:picMkLst>
        </pc:picChg>
        <pc:picChg chg="add mod">
          <ac:chgData name="Tracy Rolstad" userId="92223766650931d2" providerId="LiveId" clId="{2DC2ECFE-F851-4DEE-AE83-B760E374513F}" dt="2024-03-16T00:18:46.247" v="5111" actId="14100"/>
          <ac:picMkLst>
            <pc:docMk/>
            <pc:sldMk cId="3126648707" sldId="569"/>
            <ac:picMk id="9" creationId="{E4B4AB40-56A8-A4AA-9049-B84D122173A4}"/>
          </ac:picMkLst>
        </pc:picChg>
      </pc:sldChg>
      <pc:sldChg chg="addSp modSp new mod">
        <pc:chgData name="Tracy Rolstad" userId="92223766650931d2" providerId="LiveId" clId="{2DC2ECFE-F851-4DEE-AE83-B760E374513F}" dt="2024-03-16T00:31:24.906" v="5317" actId="1076"/>
        <pc:sldMkLst>
          <pc:docMk/>
          <pc:sldMk cId="3405103724" sldId="570"/>
        </pc:sldMkLst>
        <pc:spChg chg="mod">
          <ac:chgData name="Tracy Rolstad" userId="92223766650931d2" providerId="LiveId" clId="{2DC2ECFE-F851-4DEE-AE83-B760E374513F}" dt="2024-03-16T00:23:07.060" v="5265" actId="20577"/>
          <ac:spMkLst>
            <pc:docMk/>
            <pc:sldMk cId="3405103724" sldId="570"/>
            <ac:spMk id="2" creationId="{057316B9-08DB-7CA6-3E9D-AC3FC5627E0B}"/>
          </ac:spMkLst>
        </pc:spChg>
        <pc:spChg chg="mod">
          <ac:chgData name="Tracy Rolstad" userId="92223766650931d2" providerId="LiveId" clId="{2DC2ECFE-F851-4DEE-AE83-B760E374513F}" dt="2024-03-16T00:29:52.812" v="5297" actId="20577"/>
          <ac:spMkLst>
            <pc:docMk/>
            <pc:sldMk cId="3405103724" sldId="570"/>
            <ac:spMk id="3" creationId="{81DBECE1-C5A3-825B-93D6-9B9F8BBD103D}"/>
          </ac:spMkLst>
        </pc:spChg>
        <pc:picChg chg="add mod">
          <ac:chgData name="Tracy Rolstad" userId="92223766650931d2" providerId="LiveId" clId="{2DC2ECFE-F851-4DEE-AE83-B760E374513F}" dt="2024-03-16T00:31:18.498" v="5315" actId="14100"/>
          <ac:picMkLst>
            <pc:docMk/>
            <pc:sldMk cId="3405103724" sldId="570"/>
            <ac:picMk id="5" creationId="{328879D0-F2FE-2247-413C-EB0896D9B90E}"/>
          </ac:picMkLst>
        </pc:picChg>
        <pc:picChg chg="add mod">
          <ac:chgData name="Tracy Rolstad" userId="92223766650931d2" providerId="LiveId" clId="{2DC2ECFE-F851-4DEE-AE83-B760E374513F}" dt="2024-03-16T00:31:24.906" v="5317" actId="1076"/>
          <ac:picMkLst>
            <pc:docMk/>
            <pc:sldMk cId="3405103724" sldId="570"/>
            <ac:picMk id="7" creationId="{4B95C8AE-7E35-9355-68BC-89681A765F53}"/>
          </ac:picMkLst>
        </pc:picChg>
        <pc:picChg chg="add mod">
          <ac:chgData name="Tracy Rolstad" userId="92223766650931d2" providerId="LiveId" clId="{2DC2ECFE-F851-4DEE-AE83-B760E374513F}" dt="2024-03-16T00:31:12.523" v="5314" actId="1076"/>
          <ac:picMkLst>
            <pc:docMk/>
            <pc:sldMk cId="3405103724" sldId="570"/>
            <ac:picMk id="9" creationId="{65EE522F-0CFA-885D-EBE4-60BBA3172613}"/>
          </ac:picMkLst>
        </pc:picChg>
      </pc:sldChg>
      <pc:sldChg chg="addSp modSp new mod">
        <pc:chgData name="Tracy Rolstad" userId="92223766650931d2" providerId="LiveId" clId="{2DC2ECFE-F851-4DEE-AE83-B760E374513F}" dt="2024-03-16T00:55:38.974" v="5980" actId="14100"/>
        <pc:sldMkLst>
          <pc:docMk/>
          <pc:sldMk cId="3143801589" sldId="571"/>
        </pc:sldMkLst>
        <pc:spChg chg="mod">
          <ac:chgData name="Tracy Rolstad" userId="92223766650931d2" providerId="LiveId" clId="{2DC2ECFE-F851-4DEE-AE83-B760E374513F}" dt="2024-03-16T00:41:15.719" v="5662" actId="20577"/>
          <ac:spMkLst>
            <pc:docMk/>
            <pc:sldMk cId="3143801589" sldId="571"/>
            <ac:spMk id="2" creationId="{0C70D87E-05F9-A7B9-D3BC-9165F89A34AC}"/>
          </ac:spMkLst>
        </pc:spChg>
        <pc:spChg chg="mod">
          <ac:chgData name="Tracy Rolstad" userId="92223766650931d2" providerId="LiveId" clId="{2DC2ECFE-F851-4DEE-AE83-B760E374513F}" dt="2024-03-16T00:55:38.974" v="5980" actId="14100"/>
          <ac:spMkLst>
            <pc:docMk/>
            <pc:sldMk cId="3143801589" sldId="571"/>
            <ac:spMk id="3" creationId="{08BFEDB2-8ACE-AF66-D471-CA7F04F8FE73}"/>
          </ac:spMkLst>
        </pc:spChg>
        <pc:picChg chg="add mod">
          <ac:chgData name="Tracy Rolstad" userId="92223766650931d2" providerId="LiveId" clId="{2DC2ECFE-F851-4DEE-AE83-B760E374513F}" dt="2024-03-16T00:54:41.622" v="5911" actId="14100"/>
          <ac:picMkLst>
            <pc:docMk/>
            <pc:sldMk cId="3143801589" sldId="571"/>
            <ac:picMk id="5" creationId="{844A50A3-8A22-CDBF-BA9E-275C85041E9B}"/>
          </ac:picMkLst>
        </pc:picChg>
      </pc:sldChg>
      <pc:sldChg chg="modSp new mod">
        <pc:chgData name="Tracy Rolstad" userId="92223766650931d2" providerId="LiveId" clId="{2DC2ECFE-F851-4DEE-AE83-B760E374513F}" dt="2024-03-16T03:20:03.873" v="6939" actId="5793"/>
        <pc:sldMkLst>
          <pc:docMk/>
          <pc:sldMk cId="2622218335" sldId="572"/>
        </pc:sldMkLst>
        <pc:spChg chg="mod">
          <ac:chgData name="Tracy Rolstad" userId="92223766650931d2" providerId="LiveId" clId="{2DC2ECFE-F851-4DEE-AE83-B760E374513F}" dt="2024-03-16T03:13:11.843" v="6133" actId="20577"/>
          <ac:spMkLst>
            <pc:docMk/>
            <pc:sldMk cId="2622218335" sldId="572"/>
            <ac:spMk id="2" creationId="{9FA4828E-D2B5-005F-7A5B-4EA996BFB5F7}"/>
          </ac:spMkLst>
        </pc:spChg>
        <pc:spChg chg="mod">
          <ac:chgData name="Tracy Rolstad" userId="92223766650931d2" providerId="LiveId" clId="{2DC2ECFE-F851-4DEE-AE83-B760E374513F}" dt="2024-03-16T03:20:03.873" v="6939" actId="5793"/>
          <ac:spMkLst>
            <pc:docMk/>
            <pc:sldMk cId="2622218335" sldId="572"/>
            <ac:spMk id="3" creationId="{469C852D-6333-C22F-9E39-972C4D496BA2}"/>
          </ac:spMkLst>
        </pc:spChg>
      </pc:sldChg>
      <pc:sldChg chg="modSp new mod">
        <pc:chgData name="Tracy Rolstad" userId="92223766650931d2" providerId="LiveId" clId="{2DC2ECFE-F851-4DEE-AE83-B760E374513F}" dt="2024-03-16T03:25:57.390" v="7017" actId="14100"/>
        <pc:sldMkLst>
          <pc:docMk/>
          <pc:sldMk cId="3713099758" sldId="573"/>
        </pc:sldMkLst>
        <pc:spChg chg="mod">
          <ac:chgData name="Tracy Rolstad" userId="92223766650931d2" providerId="LiveId" clId="{2DC2ECFE-F851-4DEE-AE83-B760E374513F}" dt="2024-03-16T03:24:46.437" v="6984" actId="20577"/>
          <ac:spMkLst>
            <pc:docMk/>
            <pc:sldMk cId="3713099758" sldId="573"/>
            <ac:spMk id="2" creationId="{B3DC0FB3-2EEB-467A-B176-EADA730759B7}"/>
          </ac:spMkLst>
        </pc:spChg>
        <pc:spChg chg="mod">
          <ac:chgData name="Tracy Rolstad" userId="92223766650931d2" providerId="LiveId" clId="{2DC2ECFE-F851-4DEE-AE83-B760E374513F}" dt="2024-03-16T03:25:57.390" v="7017" actId="14100"/>
          <ac:spMkLst>
            <pc:docMk/>
            <pc:sldMk cId="3713099758" sldId="573"/>
            <ac:spMk id="3" creationId="{FABEECAE-47C8-9080-8DA7-3ACEDAB718D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67155"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spcBef>
                <a:spcPct val="0"/>
              </a:spcBef>
              <a:buClrTx/>
              <a:buSzTx/>
              <a:buFontTx/>
              <a:buNone/>
              <a:defRPr sz="1200"/>
            </a:lvl1pPr>
          </a:lstStyle>
          <a:p>
            <a:pPr>
              <a:defRPr/>
            </a:pPr>
            <a:endParaRPr lang="en-US"/>
          </a:p>
        </p:txBody>
      </p:sp>
      <p:sp>
        <p:nvSpPr>
          <p:cNvPr id="28675" name="Rectangle 3"/>
          <p:cNvSpPr>
            <a:spLocks noGrp="1" noChangeArrowheads="1"/>
          </p:cNvSpPr>
          <p:nvPr>
            <p:ph type="dt" sz="quarter" idx="1"/>
          </p:nvPr>
        </p:nvSpPr>
        <p:spPr bwMode="auto">
          <a:xfrm>
            <a:off x="4009921" y="0"/>
            <a:ext cx="3067154"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lgn="r">
              <a:spcBef>
                <a:spcPct val="0"/>
              </a:spcBef>
              <a:buClrTx/>
              <a:buSzTx/>
              <a:buFontTx/>
              <a:buNone/>
              <a:defRPr sz="1200"/>
            </a:lvl1pPr>
          </a:lstStyle>
          <a:p>
            <a:pPr>
              <a:defRPr/>
            </a:pPr>
            <a:endParaRPr lang="en-US"/>
          </a:p>
        </p:txBody>
      </p:sp>
      <p:sp>
        <p:nvSpPr>
          <p:cNvPr id="28676" name="Rectangle 4"/>
          <p:cNvSpPr>
            <a:spLocks noGrp="1" noChangeArrowheads="1"/>
          </p:cNvSpPr>
          <p:nvPr>
            <p:ph type="ftr" sz="quarter" idx="2"/>
          </p:nvPr>
        </p:nvSpPr>
        <p:spPr bwMode="auto">
          <a:xfrm>
            <a:off x="0" y="8894446"/>
            <a:ext cx="3067155"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spcBef>
                <a:spcPct val="0"/>
              </a:spcBef>
              <a:buClrTx/>
              <a:buSzTx/>
              <a:buFontTx/>
              <a:buNone/>
              <a:defRPr sz="1200"/>
            </a:lvl1pPr>
          </a:lstStyle>
          <a:p>
            <a:pPr>
              <a:defRPr/>
            </a:pPr>
            <a:endParaRPr lang="en-US"/>
          </a:p>
        </p:txBody>
      </p:sp>
      <p:sp>
        <p:nvSpPr>
          <p:cNvPr id="28677" name="Rectangle 5"/>
          <p:cNvSpPr>
            <a:spLocks noGrp="1" noChangeArrowheads="1"/>
          </p:cNvSpPr>
          <p:nvPr>
            <p:ph type="sldNum" sz="quarter" idx="3"/>
          </p:nvPr>
        </p:nvSpPr>
        <p:spPr bwMode="auto">
          <a:xfrm>
            <a:off x="4009921" y="8894446"/>
            <a:ext cx="3067154"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lgn="r">
              <a:spcBef>
                <a:spcPct val="0"/>
              </a:spcBef>
              <a:buClrTx/>
              <a:buSzTx/>
              <a:buFontTx/>
              <a:buNone/>
              <a:defRPr sz="1200"/>
            </a:lvl1pPr>
          </a:lstStyle>
          <a:p>
            <a:pPr>
              <a:defRPr/>
            </a:pPr>
            <a:fld id="{3B7227E4-51F8-45C2-83C1-D251491FB81E}" type="slidenum">
              <a:rPr lang="en-US"/>
              <a:pPr>
                <a:defRPr/>
              </a:pPr>
              <a:t>‹#›</a:t>
            </a:fld>
            <a:endParaRPr lang="en-US"/>
          </a:p>
        </p:txBody>
      </p:sp>
    </p:spTree>
    <p:extLst>
      <p:ext uri="{BB962C8B-B14F-4D97-AF65-F5344CB8AC3E}">
        <p14:creationId xmlns:p14="http://schemas.microsoft.com/office/powerpoint/2010/main" val="1714397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155" cy="468629"/>
          </a:xfrm>
          <a:prstGeom prst="rect">
            <a:avLst/>
          </a:prstGeom>
        </p:spPr>
        <p:txBody>
          <a:bodyPr vert="horz" wrap="square" lIns="93937" tIns="46968" rIns="93937" bIns="46968"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4008339" y="0"/>
            <a:ext cx="3067155" cy="468629"/>
          </a:xfrm>
          <a:prstGeom prst="rect">
            <a:avLst/>
          </a:prstGeom>
        </p:spPr>
        <p:txBody>
          <a:bodyPr vert="horz" wrap="square" lIns="93937" tIns="46968" rIns="93937" bIns="46968" numCol="1" anchor="t" anchorCtr="0" compatLnSpc="1">
            <a:prstTxWarp prst="textNoShape">
              <a:avLst/>
            </a:prstTxWarp>
          </a:bodyPr>
          <a:lstStyle>
            <a:lvl1pPr algn="r">
              <a:defRPr sz="1200"/>
            </a:lvl1pPr>
          </a:lstStyle>
          <a:p>
            <a:pPr>
              <a:defRPr/>
            </a:pPr>
            <a:fld id="{24C5774C-03E1-499A-B4E4-895282C04360}" type="datetimeFigureOut">
              <a:rPr lang="en-US"/>
              <a:pPr>
                <a:defRPr/>
              </a:pPr>
              <a:t>3/15/2024</a:t>
            </a:fld>
            <a:endParaRPr lang="en-US"/>
          </a:p>
        </p:txBody>
      </p:sp>
      <p:sp>
        <p:nvSpPr>
          <p:cNvPr id="4" name="Slide Image Placeholder 3"/>
          <p:cNvSpPr>
            <a:spLocks noGrp="1" noRot="1" noChangeAspect="1"/>
          </p:cNvSpPr>
          <p:nvPr>
            <p:ph type="sldImg" idx="2"/>
          </p:nvPr>
        </p:nvSpPr>
        <p:spPr>
          <a:xfrm>
            <a:off x="419100" y="703263"/>
            <a:ext cx="6238875" cy="3509962"/>
          </a:xfrm>
          <a:prstGeom prst="rect">
            <a:avLst/>
          </a:prstGeom>
          <a:noFill/>
          <a:ln w="12700">
            <a:solidFill>
              <a:prstClr val="black"/>
            </a:solidFill>
          </a:ln>
        </p:spPr>
        <p:txBody>
          <a:bodyPr vert="horz" lIns="93937" tIns="46968" rIns="93937" bIns="46968" rtlCol="0" anchor="ctr"/>
          <a:lstStyle/>
          <a:p>
            <a:pPr lvl="0"/>
            <a:endParaRPr lang="en-US" noProof="0"/>
          </a:p>
        </p:txBody>
      </p:sp>
      <p:sp>
        <p:nvSpPr>
          <p:cNvPr id="5" name="Notes Placeholder 4"/>
          <p:cNvSpPr>
            <a:spLocks noGrp="1"/>
          </p:cNvSpPr>
          <p:nvPr>
            <p:ph type="body" sz="quarter" idx="3"/>
          </p:nvPr>
        </p:nvSpPr>
        <p:spPr>
          <a:xfrm>
            <a:off x="707075" y="4447224"/>
            <a:ext cx="5662925" cy="4212908"/>
          </a:xfrm>
          <a:prstGeom prst="rect">
            <a:avLst/>
          </a:prstGeom>
        </p:spPr>
        <p:txBody>
          <a:bodyPr vert="horz" lIns="93937" tIns="46968" rIns="93937" bIns="4696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2863"/>
            <a:ext cx="3067155" cy="468629"/>
          </a:xfrm>
          <a:prstGeom prst="rect">
            <a:avLst/>
          </a:prstGeom>
        </p:spPr>
        <p:txBody>
          <a:bodyPr vert="horz" wrap="square" lIns="93937" tIns="46968" rIns="93937" bIns="46968"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4008339" y="8892863"/>
            <a:ext cx="3067155" cy="468629"/>
          </a:xfrm>
          <a:prstGeom prst="rect">
            <a:avLst/>
          </a:prstGeom>
        </p:spPr>
        <p:txBody>
          <a:bodyPr vert="horz" wrap="square" lIns="93937" tIns="46968" rIns="93937" bIns="46968" numCol="1" anchor="b" anchorCtr="0" compatLnSpc="1">
            <a:prstTxWarp prst="textNoShape">
              <a:avLst/>
            </a:prstTxWarp>
          </a:bodyPr>
          <a:lstStyle>
            <a:lvl1pPr algn="r">
              <a:defRPr sz="1200"/>
            </a:lvl1pPr>
          </a:lstStyle>
          <a:p>
            <a:pPr>
              <a:defRPr/>
            </a:pPr>
            <a:fld id="{169181FC-D85A-4591-8BD1-5E6A6B17461A}" type="slidenum">
              <a:rPr lang="en-US"/>
              <a:pPr>
                <a:defRPr/>
              </a:pPr>
              <a:t>‹#›</a:t>
            </a:fld>
            <a:endParaRPr lang="en-US"/>
          </a:p>
        </p:txBody>
      </p:sp>
    </p:spTree>
    <p:extLst>
      <p:ext uri="{BB962C8B-B14F-4D97-AF65-F5344CB8AC3E}">
        <p14:creationId xmlns:p14="http://schemas.microsoft.com/office/powerpoint/2010/main" val="357060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9100" y="703263"/>
            <a:ext cx="6238875" cy="35099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itchFamily="18" charset="0"/>
              </a:defRPr>
            </a:lvl1pPr>
            <a:lvl2pPr marL="740647" indent="-284864" eaLnBrk="0" hangingPunct="0">
              <a:defRPr sz="2800">
                <a:solidFill>
                  <a:schemeClr val="tx1"/>
                </a:solidFill>
                <a:latin typeface="Times New Roman" pitchFamily="18" charset="0"/>
              </a:defRPr>
            </a:lvl2pPr>
            <a:lvl3pPr marL="1139457" indent="-227891" eaLnBrk="0" hangingPunct="0">
              <a:defRPr sz="2800">
                <a:solidFill>
                  <a:schemeClr val="tx1"/>
                </a:solidFill>
                <a:latin typeface="Times New Roman" pitchFamily="18" charset="0"/>
              </a:defRPr>
            </a:lvl3pPr>
            <a:lvl4pPr marL="1595239" indent="-227891" eaLnBrk="0" hangingPunct="0">
              <a:defRPr sz="2800">
                <a:solidFill>
                  <a:schemeClr val="tx1"/>
                </a:solidFill>
                <a:latin typeface="Times New Roman" pitchFamily="18" charset="0"/>
              </a:defRPr>
            </a:lvl4pPr>
            <a:lvl5pPr marL="2051022" indent="-227891" eaLnBrk="0" hangingPunct="0">
              <a:defRPr sz="2800">
                <a:solidFill>
                  <a:schemeClr val="tx1"/>
                </a:solidFill>
                <a:latin typeface="Times New Roman" pitchFamily="18" charset="0"/>
              </a:defRPr>
            </a:lvl5pPr>
            <a:lvl6pPr marL="2506805"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62587"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18370"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74153"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fld id="{FFA44757-FF1F-42D8-B2CA-5FE2A078B1AB}" type="slidenum">
              <a:rPr lang="en-US" altLang="en-US" sz="1200"/>
              <a:pPr eaLnBrk="1" hangingPunct="1"/>
              <a:t>0</a:t>
            </a:fld>
            <a:endParaRPr lang="en-US" altLang="en-US" sz="1200" dirty="0"/>
          </a:p>
        </p:txBody>
      </p:sp>
    </p:spTree>
    <p:extLst>
      <p:ext uri="{BB962C8B-B14F-4D97-AF65-F5344CB8AC3E}">
        <p14:creationId xmlns:p14="http://schemas.microsoft.com/office/powerpoint/2010/main" val="1770369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AutoShape 1027"/>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a:p>
        </p:txBody>
      </p:sp>
      <p:sp>
        <p:nvSpPr>
          <p:cNvPr id="9" name="Line 4103"/>
          <p:cNvSpPr>
            <a:spLocks noChangeShapeType="1"/>
          </p:cNvSpPr>
          <p:nvPr userDrawn="1"/>
        </p:nvSpPr>
        <p:spPr bwMode="auto">
          <a:xfrm>
            <a:off x="0" y="3048000"/>
            <a:ext cx="119888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0" name="Rectangle 4098"/>
          <p:cNvSpPr>
            <a:spLocks noGrp="1" noChangeArrowheads="1"/>
          </p:cNvSpPr>
          <p:nvPr>
            <p:ph type="ctrTitle" sz="quarter"/>
          </p:nvPr>
        </p:nvSpPr>
        <p:spPr>
          <a:xfrm>
            <a:off x="914400" y="228600"/>
            <a:ext cx="10363200" cy="1143000"/>
          </a:xfrm>
        </p:spPr>
        <p:txBody>
          <a:bodyPr/>
          <a:lstStyle>
            <a:lvl1pPr>
              <a:defRPr sz="3600" baseline="0">
                <a:solidFill>
                  <a:srgbClr val="1E0000"/>
                </a:solidFill>
                <a:latin typeface="Arial" pitchFamily="34" charset="0"/>
                <a:cs typeface="Arial" pitchFamily="34" charset="0"/>
              </a:defRPr>
            </a:lvl1pPr>
          </a:lstStyle>
          <a:p>
            <a:r>
              <a:rPr lang="en-US" dirty="0"/>
              <a:t>Click to edit Master title style</a:t>
            </a:r>
          </a:p>
        </p:txBody>
      </p:sp>
      <p:sp>
        <p:nvSpPr>
          <p:cNvPr id="11" name="Rectangle 4099"/>
          <p:cNvSpPr>
            <a:spLocks noGrp="1" noChangeArrowheads="1"/>
          </p:cNvSpPr>
          <p:nvPr>
            <p:ph type="subTitle" sz="quarter" idx="1"/>
          </p:nvPr>
        </p:nvSpPr>
        <p:spPr>
          <a:xfrm>
            <a:off x="1930400" y="3124200"/>
            <a:ext cx="8534400" cy="1752600"/>
          </a:xfrm>
        </p:spPr>
        <p:txBody>
          <a:bodyPr/>
          <a:lstStyle>
            <a:lvl1pPr marL="0" indent="0" algn="ctr">
              <a:buFontTx/>
              <a:buNone/>
              <a:defRPr baseline="0">
                <a:solidFill>
                  <a:srgbClr val="1E0000"/>
                </a:solidFill>
                <a:latin typeface="Arial" pitchFamily="34" charset="0"/>
                <a:cs typeface="Arial"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200" y="5486400"/>
            <a:ext cx="3886200" cy="1036320"/>
          </a:xfrm>
          <a:prstGeom prst="rect">
            <a:avLst/>
          </a:prstGeom>
        </p:spPr>
      </p:pic>
    </p:spTree>
    <p:extLst>
      <p:ext uri="{BB962C8B-B14F-4D97-AF65-F5344CB8AC3E}">
        <p14:creationId xmlns:p14="http://schemas.microsoft.com/office/powerpoint/2010/main" val="421695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11176000" cy="1066800"/>
          </a:xfrm>
        </p:spPr>
        <p:txBody>
          <a:bodyPr/>
          <a:lstStyle>
            <a:lvl1pPr>
              <a:defRPr baseline="0">
                <a:solidFill>
                  <a:srgbClr val="1E0000"/>
                </a:solidFill>
              </a:defRPr>
            </a:lvl1pPr>
          </a:lstStyle>
          <a:p>
            <a:r>
              <a:rPr lang="en-US" dirty="0"/>
              <a:t>Click to edit Master title style</a:t>
            </a:r>
          </a:p>
        </p:txBody>
      </p:sp>
      <p:sp>
        <p:nvSpPr>
          <p:cNvPr id="5" name="Content Placeholder 2"/>
          <p:cNvSpPr>
            <a:spLocks noGrp="1"/>
          </p:cNvSpPr>
          <p:nvPr>
            <p:ph idx="1"/>
          </p:nvPr>
        </p:nvSpPr>
        <p:spPr>
          <a:xfrm>
            <a:off x="457200" y="1280160"/>
            <a:ext cx="11297920" cy="3733800"/>
          </a:xfrm>
        </p:spPr>
        <p:txBody>
          <a:bodyPr/>
          <a:lstStyle>
            <a:lvl1pPr marL="457200" indent="-457200">
              <a:buClr>
                <a:srgbClr val="1E0000"/>
              </a:buClr>
              <a:buSzPct val="100000"/>
              <a:buFont typeface="Arial" panose="020B0604020202020204" pitchFamily="34" charset="0"/>
              <a:buChar char="•"/>
              <a:defRPr baseline="0">
                <a:solidFill>
                  <a:srgbClr val="1E0000"/>
                </a:solidFill>
              </a:defRPr>
            </a:lvl1pPr>
            <a:lvl2pPr>
              <a:buClr>
                <a:srgbClr val="1E0000"/>
              </a:buClr>
              <a:defRPr baseline="0">
                <a:solidFill>
                  <a:srgbClr val="1E0000"/>
                </a:solidFill>
              </a:defRPr>
            </a:lvl2pPr>
            <a:lvl3pPr marL="1257300" indent="-342900">
              <a:buClr>
                <a:srgbClr val="1E0000"/>
              </a:buClr>
              <a:buSzPct val="90000"/>
              <a:buFont typeface="Arial" panose="020B0604020202020204" pitchFamily="34" charset="0"/>
              <a:buChar char="•"/>
              <a:defRPr baseline="0">
                <a:solidFill>
                  <a:srgbClr val="1E0000"/>
                </a:solidFill>
              </a:defRPr>
            </a:lvl3pPr>
            <a:lvl4pPr>
              <a:buClr>
                <a:srgbClr val="1E0000"/>
              </a:buClr>
              <a:defRPr baseline="0">
                <a:solidFill>
                  <a:srgbClr val="1E0000"/>
                </a:solidFill>
              </a:defRPr>
            </a:lvl4pPr>
            <a:lvl5pPr>
              <a:buClr>
                <a:srgbClr val="1E0000"/>
              </a:buClr>
              <a:defRPr baseline="0">
                <a:solidFill>
                  <a:srgbClr val="1E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65402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600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668000" cy="106984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1155680" cy="1069848"/>
          </a:xfrm>
          <a:prstGeom prst="rect">
            <a:avLst/>
          </a:prstGeo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150242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AutoShape 5"/>
          <p:cNvSpPr>
            <a:spLocks noChangeArrowheads="1"/>
          </p:cNvSpPr>
          <p:nvPr/>
        </p:nvSpPr>
        <p:spPr bwMode="auto">
          <a:xfrm>
            <a:off x="1016000" y="1143000"/>
            <a:ext cx="6807200" cy="6096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a:p>
        </p:txBody>
      </p:sp>
      <p:sp>
        <p:nvSpPr>
          <p:cNvPr id="25615" name="Rectangle 15"/>
          <p:cNvSpPr>
            <a:spLocks noChangeArrowheads="1"/>
          </p:cNvSpPr>
          <p:nvPr userDrawn="1"/>
        </p:nvSpPr>
        <p:spPr bwMode="auto">
          <a:xfrm>
            <a:off x="304801" y="6629401"/>
            <a:ext cx="11578167" cy="9525"/>
          </a:xfrm>
          <a:prstGeom prst="rect">
            <a:avLst/>
          </a:prstGeom>
          <a:gradFill rotWithShape="0">
            <a:gsLst>
              <a:gs pos="0">
                <a:schemeClr val="folHlink"/>
              </a:gs>
              <a:gs pos="100000">
                <a:schemeClr val="folHlink">
                  <a:gamma/>
                  <a:tint val="25098"/>
                  <a:invGamma/>
                </a:schemeClr>
              </a:gs>
            </a:gsLst>
            <a:path path="shape">
              <a:fillToRect l="50000" t="50000" r="50000" b="50000"/>
            </a:path>
          </a:gradFill>
          <a:ln w="19050">
            <a:noFill/>
            <a:miter lim="800000"/>
            <a:headEnd/>
            <a:tailEnd/>
          </a:ln>
          <a:effectLst/>
        </p:spPr>
        <p:txBody>
          <a:bodyPr wrap="none" anchor="ctr"/>
          <a:lstStyle/>
          <a:p>
            <a:pPr algn="ctr">
              <a:spcBef>
                <a:spcPct val="0"/>
              </a:spcBef>
              <a:buClrTx/>
              <a:buSzTx/>
              <a:buFontTx/>
              <a:buNone/>
              <a:defRPr/>
            </a:pPr>
            <a:endParaRPr lang="en-US" sz="2400">
              <a:latin typeface="Helvetica" charset="0"/>
            </a:endParaRPr>
          </a:p>
        </p:txBody>
      </p:sp>
      <p:sp>
        <p:nvSpPr>
          <p:cNvPr id="11" name="Line 8"/>
          <p:cNvSpPr>
            <a:spLocks noChangeShapeType="1"/>
          </p:cNvSpPr>
          <p:nvPr userDrawn="1"/>
        </p:nvSpPr>
        <p:spPr bwMode="auto">
          <a:xfrm>
            <a:off x="0" y="1143000"/>
            <a:ext cx="111760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2" name="Rectangle 6"/>
          <p:cNvSpPr>
            <a:spLocks noGrp="1" noChangeArrowheads="1"/>
          </p:cNvSpPr>
          <p:nvPr>
            <p:ph type="title"/>
          </p:nvPr>
        </p:nvSpPr>
        <p:spPr bwMode="auto">
          <a:xfrm>
            <a:off x="457200" y="76200"/>
            <a:ext cx="10668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
        <p:nvSpPr>
          <p:cNvPr id="15" name="Rectangle 7"/>
          <p:cNvSpPr>
            <a:spLocks noGrp="1" noChangeArrowheads="1"/>
          </p:cNvSpPr>
          <p:nvPr>
            <p:ph type="body" idx="1"/>
          </p:nvPr>
        </p:nvSpPr>
        <p:spPr bwMode="auto">
          <a:xfrm>
            <a:off x="457200" y="1280160"/>
            <a:ext cx="10668000"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Related image"/>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1318241" y="838200"/>
            <a:ext cx="670559" cy="609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7" r:id="rId5"/>
    <p:sldLayoutId id="2147483734" r:id="rId6"/>
  </p:sldLayoutIdLst>
  <p:txStyles>
    <p:titleStyle>
      <a:lvl1pPr algn="l" rtl="0" eaLnBrk="0" fontAlgn="base" hangingPunct="0">
        <a:lnSpc>
          <a:spcPct val="90000"/>
        </a:lnSpc>
        <a:spcBef>
          <a:spcPct val="0"/>
        </a:spcBef>
        <a:spcAft>
          <a:spcPct val="0"/>
        </a:spcAft>
        <a:defRPr sz="3600" b="1" baseline="0">
          <a:solidFill>
            <a:srgbClr val="3C0000"/>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800" baseline="0">
          <a:solidFill>
            <a:srgbClr val="28000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aseline="0">
          <a:solidFill>
            <a:srgbClr val="280000"/>
          </a:solidFill>
          <a:latin typeface="+mn-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baseline="0">
          <a:solidFill>
            <a:srgbClr val="280000"/>
          </a:solidFill>
          <a:latin typeface="+mn-lt"/>
        </a:defRPr>
      </a:lvl3pPr>
      <a:lvl4pPr marL="1600200" indent="-228600" algn="l" rtl="0" eaLnBrk="0" fontAlgn="base" hangingPunct="0">
        <a:spcBef>
          <a:spcPct val="20000"/>
        </a:spcBef>
        <a:spcAft>
          <a:spcPct val="0"/>
        </a:spcAft>
        <a:buClr>
          <a:schemeClr val="tx1"/>
        </a:buClr>
        <a:buSzPct val="80000"/>
        <a:buChar char="–"/>
        <a:defRPr sz="2000" baseline="0">
          <a:solidFill>
            <a:srgbClr val="280000"/>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baseline="0">
          <a:solidFill>
            <a:srgbClr val="280000"/>
          </a:solidFill>
          <a:latin typeface="+mn-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ferc.gov/enforcement-legal/legal/court-cases/nextera-energy-resources-llc-et-al-v-ferc-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www.nerc.org/" TargetMode="External"/><Relationship Id="rId2" Type="http://schemas.openxmlformats.org/officeDocument/2006/relationships/hyperlink" Target="http://www.wecc.org/"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ferc.gov/sites/default/files/2020-04/E-1_71.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ecc.org/RAC/Pages/MVWG.asp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Grp="1" noChangeArrowheads="1"/>
          </p:cNvSpPr>
          <p:nvPr>
            <p:ph type="ctrTitle"/>
          </p:nvPr>
        </p:nvSpPr>
        <p:spPr>
          <a:xfrm>
            <a:off x="1524000" y="76201"/>
            <a:ext cx="9144000" cy="1646237"/>
          </a:xfrm>
          <a:noFill/>
        </p:spPr>
        <p:txBody>
          <a:bodyPr anchor="ctr"/>
          <a:lstStyle/>
          <a:p>
            <a:pPr algn="ctr" eaLnBrk="1" hangingPunct="1">
              <a:spcBef>
                <a:spcPct val="50000"/>
              </a:spcBef>
            </a:pPr>
            <a:r>
              <a:rPr lang="en-US" b="1" dirty="0">
                <a:solidFill>
                  <a:srgbClr val="000000"/>
                </a:solidFill>
                <a:effectLst/>
                <a:ea typeface="Times New Roman" panose="02020603050405020304" pitchFamily="18" charset="0"/>
              </a:rPr>
              <a:t>Fundamentals of Electric Grid Transmission </a:t>
            </a:r>
            <a:r>
              <a:rPr lang="en-US" b="1" dirty="0" err="1">
                <a:solidFill>
                  <a:srgbClr val="000000"/>
                </a:solidFill>
                <a:effectLst/>
                <a:ea typeface="Times New Roman" panose="02020603050405020304" pitchFamily="18" charset="0"/>
              </a:rPr>
              <a:t>Plannning</a:t>
            </a: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altLang="en-US" dirty="0"/>
          </a:p>
        </p:txBody>
      </p:sp>
      <p:sp>
        <p:nvSpPr>
          <p:cNvPr id="6" name="Rectangle 5"/>
          <p:cNvSpPr/>
          <p:nvPr/>
        </p:nvSpPr>
        <p:spPr>
          <a:xfrm>
            <a:off x="1828800" y="1752601"/>
            <a:ext cx="8686800" cy="584775"/>
          </a:xfrm>
          <a:prstGeom prst="rect">
            <a:avLst/>
          </a:prstGeom>
        </p:spPr>
        <p:txBody>
          <a:bodyPr wrap="square">
            <a:spAutoFit/>
          </a:bodyPr>
          <a:lstStyle/>
          <a:p>
            <a:pPr algn="ctr"/>
            <a:r>
              <a:rPr lang="en-US" sz="3200" b="1" kern="0" dirty="0">
                <a:solidFill>
                  <a:srgbClr val="1E0000"/>
                </a:solidFill>
                <a:latin typeface="Arial" pitchFamily="34" charset="0"/>
                <a:cs typeface="Arial" pitchFamily="34" charset="0"/>
              </a:rPr>
              <a:t>Talk 9: </a:t>
            </a:r>
            <a:r>
              <a:rPr lang="en-US" sz="3200" b="1" dirty="0">
                <a:solidFill>
                  <a:schemeClr val="tx1">
                    <a:lumMod val="50000"/>
                  </a:schemeClr>
                </a:solidFill>
                <a:latin typeface="+mj-lt"/>
              </a:rPr>
              <a:t>Generation Interconnection Studies</a:t>
            </a:r>
          </a:p>
        </p:txBody>
      </p:sp>
      <p:sp>
        <p:nvSpPr>
          <p:cNvPr id="7" name="Subtitle 2"/>
          <p:cNvSpPr>
            <a:spLocks noGrp="1"/>
          </p:cNvSpPr>
          <p:nvPr>
            <p:ph type="subTitle" sz="quarter" idx="1"/>
          </p:nvPr>
        </p:nvSpPr>
        <p:spPr>
          <a:xfrm>
            <a:off x="1752600" y="3251817"/>
            <a:ext cx="8534400" cy="1752600"/>
          </a:xfrm>
        </p:spPr>
        <p:txBody>
          <a:bodyPr/>
          <a:lstStyle/>
          <a:p>
            <a:r>
              <a:rPr lang="en-US" dirty="0"/>
              <a:t>Tracy Rolstad</a:t>
            </a:r>
          </a:p>
          <a:p>
            <a:r>
              <a:rPr lang="en-US" dirty="0"/>
              <a:t>Tracy.Rolstad@trinasolar.com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93A2-3E36-856F-D9D2-173DA31AF52D}"/>
              </a:ext>
            </a:extLst>
          </p:cNvPr>
          <p:cNvSpPr>
            <a:spLocks noGrp="1"/>
          </p:cNvSpPr>
          <p:nvPr>
            <p:ph type="title"/>
          </p:nvPr>
        </p:nvSpPr>
        <p:spPr/>
        <p:txBody>
          <a:bodyPr/>
          <a:lstStyle/>
          <a:p>
            <a:r>
              <a:rPr lang="en-US" dirty="0"/>
              <a:t>ATC tool leads us to appropriate </a:t>
            </a:r>
            <a:r>
              <a:rPr lang="en-US" dirty="0" err="1"/>
              <a:t>ctgs</a:t>
            </a:r>
            <a:r>
              <a:rPr lang="en-US" dirty="0"/>
              <a:t>’ (if not all)</a:t>
            </a:r>
          </a:p>
        </p:txBody>
      </p:sp>
      <p:sp>
        <p:nvSpPr>
          <p:cNvPr id="3" name="Content Placeholder 2">
            <a:extLst>
              <a:ext uri="{FF2B5EF4-FFF2-40B4-BE49-F238E27FC236}">
                <a16:creationId xmlns:a16="http://schemas.microsoft.com/office/drawing/2014/main" id="{6F6617DA-6A4E-EC2A-D786-565A8AFD499B}"/>
              </a:ext>
            </a:extLst>
          </p:cNvPr>
          <p:cNvSpPr>
            <a:spLocks noGrp="1"/>
          </p:cNvSpPr>
          <p:nvPr>
            <p:ph idx="1"/>
          </p:nvPr>
        </p:nvSpPr>
        <p:spPr/>
        <p:txBody>
          <a:bodyPr/>
          <a:lstStyle/>
          <a:p>
            <a:r>
              <a:rPr lang="en-US" dirty="0"/>
              <a:t>You WILL do this for FERC Order 2023</a:t>
            </a:r>
          </a:p>
          <a:p>
            <a:pPr lvl="1"/>
            <a:r>
              <a:rPr lang="en-US" dirty="0"/>
              <a:t>Or something like it</a:t>
            </a:r>
          </a:p>
          <a:p>
            <a:pPr lvl="2"/>
            <a:r>
              <a:rPr lang="en-US" dirty="0"/>
              <a:t>You should do this with an Ops case (no queue) and the full up queued case</a:t>
            </a:r>
          </a:p>
          <a:p>
            <a:pPr lvl="3"/>
            <a:r>
              <a:rPr lang="en-US" dirty="0"/>
              <a:t>Why? </a:t>
            </a:r>
          </a:p>
          <a:p>
            <a:pPr lvl="3"/>
            <a:r>
              <a:rPr lang="en-US" dirty="0"/>
              <a:t>See below sum of 117,861 MW. The 29HS WECC case dispatched  is ~204 GW gen</a:t>
            </a:r>
          </a:p>
        </p:txBody>
      </p:sp>
      <p:pic>
        <p:nvPicPr>
          <p:cNvPr id="5" name="Picture 4">
            <a:extLst>
              <a:ext uri="{FF2B5EF4-FFF2-40B4-BE49-F238E27FC236}">
                <a16:creationId xmlns:a16="http://schemas.microsoft.com/office/drawing/2014/main" id="{947B1D36-0953-10EE-8248-36785A233F1A}"/>
              </a:ext>
            </a:extLst>
          </p:cNvPr>
          <p:cNvPicPr>
            <a:picLocks noChangeAspect="1"/>
          </p:cNvPicPr>
          <p:nvPr/>
        </p:nvPicPr>
        <p:blipFill rotWithShape="1">
          <a:blip r:embed="rId2"/>
          <a:srcRect t="3778"/>
          <a:stretch/>
        </p:blipFill>
        <p:spPr>
          <a:xfrm>
            <a:off x="76200" y="3429000"/>
            <a:ext cx="12192000" cy="3299460"/>
          </a:xfrm>
          <a:prstGeom prst="rect">
            <a:avLst/>
          </a:prstGeom>
        </p:spPr>
      </p:pic>
    </p:spTree>
    <p:extLst>
      <p:ext uri="{BB962C8B-B14F-4D97-AF65-F5344CB8AC3E}">
        <p14:creationId xmlns:p14="http://schemas.microsoft.com/office/powerpoint/2010/main" val="2940192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D38B-3D4C-2805-A0F9-EC20DBB9E86A}"/>
              </a:ext>
            </a:extLst>
          </p:cNvPr>
          <p:cNvSpPr>
            <a:spLocks noGrp="1"/>
          </p:cNvSpPr>
          <p:nvPr>
            <p:ph type="title"/>
          </p:nvPr>
        </p:nvSpPr>
        <p:spPr/>
        <p:txBody>
          <a:bodyPr/>
          <a:lstStyle/>
          <a:p>
            <a:r>
              <a:rPr lang="en-US" dirty="0"/>
              <a:t>Tools within the ATC tool</a:t>
            </a:r>
          </a:p>
        </p:txBody>
      </p:sp>
      <p:sp>
        <p:nvSpPr>
          <p:cNvPr id="3" name="Content Placeholder 2">
            <a:extLst>
              <a:ext uri="{FF2B5EF4-FFF2-40B4-BE49-F238E27FC236}">
                <a16:creationId xmlns:a16="http://schemas.microsoft.com/office/drawing/2014/main" id="{F5BC61E0-F7F5-833A-CE3D-BD57DE690739}"/>
              </a:ext>
            </a:extLst>
          </p:cNvPr>
          <p:cNvSpPr>
            <a:spLocks noGrp="1"/>
          </p:cNvSpPr>
          <p:nvPr>
            <p:ph idx="1"/>
          </p:nvPr>
        </p:nvSpPr>
        <p:spPr/>
        <p:txBody>
          <a:bodyPr/>
          <a:lstStyle/>
          <a:p>
            <a:r>
              <a:rPr lang="en-US" dirty="0"/>
              <a:t>ATC Solution Method</a:t>
            </a:r>
          </a:p>
          <a:p>
            <a:pPr lvl="1"/>
            <a:r>
              <a:rPr lang="en-US" dirty="0"/>
              <a:t>Improved accuracy</a:t>
            </a:r>
          </a:p>
          <a:p>
            <a:pPr lvl="2"/>
            <a:r>
              <a:rPr lang="en-US" dirty="0"/>
              <a:t>Slower</a:t>
            </a:r>
          </a:p>
          <a:p>
            <a:pPr lvl="2"/>
            <a:r>
              <a:rPr lang="en-US" dirty="0"/>
              <a:t>Or…Distributed Computing!</a:t>
            </a:r>
          </a:p>
          <a:p>
            <a:pPr lvl="3"/>
            <a:r>
              <a:rPr lang="en-US" dirty="0"/>
              <a:t>Multiple Directions</a:t>
            </a:r>
          </a:p>
        </p:txBody>
      </p:sp>
      <p:pic>
        <p:nvPicPr>
          <p:cNvPr id="5" name="Picture 4">
            <a:extLst>
              <a:ext uri="{FF2B5EF4-FFF2-40B4-BE49-F238E27FC236}">
                <a16:creationId xmlns:a16="http://schemas.microsoft.com/office/drawing/2014/main" id="{04753CB7-825C-E4D7-6FAB-0B24EB0EFCB8}"/>
              </a:ext>
            </a:extLst>
          </p:cNvPr>
          <p:cNvPicPr>
            <a:picLocks noChangeAspect="1"/>
          </p:cNvPicPr>
          <p:nvPr/>
        </p:nvPicPr>
        <p:blipFill>
          <a:blip r:embed="rId2"/>
          <a:stretch>
            <a:fillRect/>
          </a:stretch>
        </p:blipFill>
        <p:spPr>
          <a:xfrm>
            <a:off x="4806593" y="1371600"/>
            <a:ext cx="6820511" cy="4868008"/>
          </a:xfrm>
          <a:prstGeom prst="rect">
            <a:avLst/>
          </a:prstGeom>
        </p:spPr>
      </p:pic>
    </p:spTree>
    <p:extLst>
      <p:ext uri="{BB962C8B-B14F-4D97-AF65-F5344CB8AC3E}">
        <p14:creationId xmlns:p14="http://schemas.microsoft.com/office/powerpoint/2010/main" val="4152498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6586-C809-71CD-4ECD-F9CBB0368CC4}"/>
              </a:ext>
            </a:extLst>
          </p:cNvPr>
          <p:cNvSpPr>
            <a:spLocks noGrp="1"/>
          </p:cNvSpPr>
          <p:nvPr>
            <p:ph type="title"/>
          </p:nvPr>
        </p:nvSpPr>
        <p:spPr/>
        <p:txBody>
          <a:bodyPr/>
          <a:lstStyle/>
          <a:p>
            <a:r>
              <a:rPr lang="en-US" dirty="0"/>
              <a:t>How a developer might use the ATC tool</a:t>
            </a:r>
          </a:p>
        </p:txBody>
      </p:sp>
      <p:sp>
        <p:nvSpPr>
          <p:cNvPr id="3" name="Content Placeholder 2">
            <a:extLst>
              <a:ext uri="{FF2B5EF4-FFF2-40B4-BE49-F238E27FC236}">
                <a16:creationId xmlns:a16="http://schemas.microsoft.com/office/drawing/2014/main" id="{F44AC830-74D1-04A0-9EE5-F7E00605E607}"/>
              </a:ext>
            </a:extLst>
          </p:cNvPr>
          <p:cNvSpPr>
            <a:spLocks noGrp="1"/>
          </p:cNvSpPr>
          <p:nvPr>
            <p:ph idx="1"/>
          </p:nvPr>
        </p:nvSpPr>
        <p:spPr>
          <a:xfrm>
            <a:off x="457200" y="1257300"/>
            <a:ext cx="11297920" cy="3733800"/>
          </a:xfrm>
        </p:spPr>
        <p:txBody>
          <a:bodyPr/>
          <a:lstStyle/>
          <a:p>
            <a:r>
              <a:rPr lang="en-US" dirty="0"/>
              <a:t>Some Excel work</a:t>
            </a:r>
          </a:p>
          <a:p>
            <a:pPr lvl="1"/>
            <a:r>
              <a:rPr lang="en-US" dirty="0"/>
              <a:t>Get syntax</a:t>
            </a:r>
          </a:p>
          <a:p>
            <a:pPr lvl="1"/>
            <a:r>
              <a:rPr lang="en-US" dirty="0"/>
              <a:t>Get bus table</a:t>
            </a:r>
          </a:p>
          <a:p>
            <a:pPr lvl="1"/>
            <a:r>
              <a:rPr lang="en-US" dirty="0"/>
              <a:t>Concatenate/paste</a:t>
            </a:r>
          </a:p>
        </p:txBody>
      </p:sp>
      <p:pic>
        <p:nvPicPr>
          <p:cNvPr id="5" name="Picture 4">
            <a:extLst>
              <a:ext uri="{FF2B5EF4-FFF2-40B4-BE49-F238E27FC236}">
                <a16:creationId xmlns:a16="http://schemas.microsoft.com/office/drawing/2014/main" id="{87B207CA-908F-8212-0482-1387F981534D}"/>
              </a:ext>
            </a:extLst>
          </p:cNvPr>
          <p:cNvPicPr>
            <a:picLocks noChangeAspect="1"/>
          </p:cNvPicPr>
          <p:nvPr/>
        </p:nvPicPr>
        <p:blipFill>
          <a:blip r:embed="rId2"/>
          <a:stretch>
            <a:fillRect/>
          </a:stretch>
        </p:blipFill>
        <p:spPr>
          <a:xfrm>
            <a:off x="3858976" y="1280160"/>
            <a:ext cx="8028223" cy="4511040"/>
          </a:xfrm>
          <a:prstGeom prst="rect">
            <a:avLst/>
          </a:prstGeom>
        </p:spPr>
      </p:pic>
      <p:pic>
        <p:nvPicPr>
          <p:cNvPr id="7" name="Picture 6">
            <a:extLst>
              <a:ext uri="{FF2B5EF4-FFF2-40B4-BE49-F238E27FC236}">
                <a16:creationId xmlns:a16="http://schemas.microsoft.com/office/drawing/2014/main" id="{59A44064-E77A-E973-BBCE-2D28624749F5}"/>
              </a:ext>
            </a:extLst>
          </p:cNvPr>
          <p:cNvPicPr>
            <a:picLocks noChangeAspect="1"/>
          </p:cNvPicPr>
          <p:nvPr/>
        </p:nvPicPr>
        <p:blipFill>
          <a:blip r:embed="rId3"/>
          <a:stretch>
            <a:fillRect/>
          </a:stretch>
        </p:blipFill>
        <p:spPr>
          <a:xfrm>
            <a:off x="228600" y="6172200"/>
            <a:ext cx="8316486" cy="381053"/>
          </a:xfrm>
          <a:prstGeom prst="rect">
            <a:avLst/>
          </a:prstGeom>
        </p:spPr>
      </p:pic>
      <p:sp>
        <p:nvSpPr>
          <p:cNvPr id="9" name="TextBox 8">
            <a:extLst>
              <a:ext uri="{FF2B5EF4-FFF2-40B4-BE49-F238E27FC236}">
                <a16:creationId xmlns:a16="http://schemas.microsoft.com/office/drawing/2014/main" id="{A7483F37-1EEA-239E-B2C9-D53550E66C95}"/>
              </a:ext>
            </a:extLst>
          </p:cNvPr>
          <p:cNvSpPr txBox="1"/>
          <p:nvPr/>
        </p:nvSpPr>
        <p:spPr>
          <a:xfrm>
            <a:off x="-49276" y="3733800"/>
            <a:ext cx="4926076" cy="461665"/>
          </a:xfrm>
          <a:prstGeom prst="rect">
            <a:avLst/>
          </a:prstGeom>
          <a:noFill/>
        </p:spPr>
        <p:txBody>
          <a:bodyPr wrap="square">
            <a:spAutoFit/>
          </a:bodyPr>
          <a:lstStyle/>
          <a:p>
            <a:r>
              <a:rPr lang="en-US" sz="2400" dirty="0">
                <a:solidFill>
                  <a:srgbClr val="1E0000"/>
                </a:solidFill>
              </a:rPr>
              <a:t>=CONCATENATE("BUS ","'",A3,"'")</a:t>
            </a:r>
          </a:p>
        </p:txBody>
      </p:sp>
    </p:spTree>
    <p:extLst>
      <p:ext uri="{BB962C8B-B14F-4D97-AF65-F5344CB8AC3E}">
        <p14:creationId xmlns:p14="http://schemas.microsoft.com/office/powerpoint/2010/main" val="52318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B5EF-C787-6635-ED02-B342754A6AEC}"/>
              </a:ext>
            </a:extLst>
          </p:cNvPr>
          <p:cNvSpPr>
            <a:spLocks noGrp="1"/>
          </p:cNvSpPr>
          <p:nvPr>
            <p:ph type="title"/>
          </p:nvPr>
        </p:nvSpPr>
        <p:spPr/>
        <p:txBody>
          <a:bodyPr/>
          <a:lstStyle/>
          <a:p>
            <a:r>
              <a:rPr lang="en-US" dirty="0"/>
              <a:t>Excel work for Multiple ATC</a:t>
            </a:r>
          </a:p>
        </p:txBody>
      </p:sp>
      <p:sp>
        <p:nvSpPr>
          <p:cNvPr id="3" name="Content Placeholder 2">
            <a:extLst>
              <a:ext uri="{FF2B5EF4-FFF2-40B4-BE49-F238E27FC236}">
                <a16:creationId xmlns:a16="http://schemas.microsoft.com/office/drawing/2014/main" id="{39CC00C2-DFB0-FBDC-F344-BD78F79A6023}"/>
              </a:ext>
            </a:extLst>
          </p:cNvPr>
          <p:cNvSpPr>
            <a:spLocks noGrp="1"/>
          </p:cNvSpPr>
          <p:nvPr>
            <p:ph idx="1"/>
          </p:nvPr>
        </p:nvSpPr>
        <p:spPr/>
        <p:txBody>
          <a:bodyPr/>
          <a:lstStyle/>
          <a:p>
            <a:r>
              <a:rPr lang="en-US" dirty="0"/>
              <a:t>Paste into ATC</a:t>
            </a:r>
          </a:p>
        </p:txBody>
      </p:sp>
      <p:pic>
        <p:nvPicPr>
          <p:cNvPr id="5" name="Picture 4">
            <a:extLst>
              <a:ext uri="{FF2B5EF4-FFF2-40B4-BE49-F238E27FC236}">
                <a16:creationId xmlns:a16="http://schemas.microsoft.com/office/drawing/2014/main" id="{2378C833-5FE1-DDA8-4CE0-60B3D44BBC21}"/>
              </a:ext>
            </a:extLst>
          </p:cNvPr>
          <p:cNvPicPr>
            <a:picLocks noChangeAspect="1"/>
          </p:cNvPicPr>
          <p:nvPr/>
        </p:nvPicPr>
        <p:blipFill>
          <a:blip r:embed="rId2"/>
          <a:stretch>
            <a:fillRect/>
          </a:stretch>
        </p:blipFill>
        <p:spPr>
          <a:xfrm>
            <a:off x="3780315" y="1378630"/>
            <a:ext cx="7954485" cy="4229690"/>
          </a:xfrm>
          <a:prstGeom prst="rect">
            <a:avLst/>
          </a:prstGeom>
        </p:spPr>
      </p:pic>
    </p:spTree>
    <p:extLst>
      <p:ext uri="{BB962C8B-B14F-4D97-AF65-F5344CB8AC3E}">
        <p14:creationId xmlns:p14="http://schemas.microsoft.com/office/powerpoint/2010/main" val="56622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56EC-4A99-CE7F-7309-3D7AA58F281A}"/>
              </a:ext>
            </a:extLst>
          </p:cNvPr>
          <p:cNvSpPr>
            <a:spLocks noGrp="1"/>
          </p:cNvSpPr>
          <p:nvPr>
            <p:ph type="title"/>
          </p:nvPr>
        </p:nvSpPr>
        <p:spPr/>
        <p:txBody>
          <a:bodyPr/>
          <a:lstStyle/>
          <a:p>
            <a:r>
              <a:rPr lang="en-US" dirty="0"/>
              <a:t>Add auto-insert N-1, use distributed computing</a:t>
            </a:r>
          </a:p>
        </p:txBody>
      </p:sp>
      <p:pic>
        <p:nvPicPr>
          <p:cNvPr id="5" name="Picture 4">
            <a:extLst>
              <a:ext uri="{FF2B5EF4-FFF2-40B4-BE49-F238E27FC236}">
                <a16:creationId xmlns:a16="http://schemas.microsoft.com/office/drawing/2014/main" id="{55DED0DC-A841-DB1C-2BC8-D73F0C2A254B}"/>
              </a:ext>
            </a:extLst>
          </p:cNvPr>
          <p:cNvPicPr>
            <a:picLocks noChangeAspect="1"/>
          </p:cNvPicPr>
          <p:nvPr/>
        </p:nvPicPr>
        <p:blipFill>
          <a:blip r:embed="rId2"/>
          <a:stretch>
            <a:fillRect/>
          </a:stretch>
        </p:blipFill>
        <p:spPr>
          <a:xfrm>
            <a:off x="1981200" y="1280160"/>
            <a:ext cx="7862048" cy="5346192"/>
          </a:xfrm>
          <a:prstGeom prst="rect">
            <a:avLst/>
          </a:prstGeom>
        </p:spPr>
      </p:pic>
    </p:spTree>
    <p:extLst>
      <p:ext uri="{BB962C8B-B14F-4D97-AF65-F5344CB8AC3E}">
        <p14:creationId xmlns:p14="http://schemas.microsoft.com/office/powerpoint/2010/main" val="42849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A214-DE8F-A5D3-8E6A-8FDA0DE79899}"/>
              </a:ext>
            </a:extLst>
          </p:cNvPr>
          <p:cNvSpPr>
            <a:spLocks noGrp="1"/>
          </p:cNvSpPr>
          <p:nvPr>
            <p:ph type="title"/>
          </p:nvPr>
        </p:nvSpPr>
        <p:spPr/>
        <p:txBody>
          <a:bodyPr/>
          <a:lstStyle/>
          <a:p>
            <a:r>
              <a:rPr lang="en-US" dirty="0"/>
              <a:t>Negative numbers not so favorable</a:t>
            </a:r>
          </a:p>
        </p:txBody>
      </p:sp>
      <p:pic>
        <p:nvPicPr>
          <p:cNvPr id="7" name="Picture 6">
            <a:extLst>
              <a:ext uri="{FF2B5EF4-FFF2-40B4-BE49-F238E27FC236}">
                <a16:creationId xmlns:a16="http://schemas.microsoft.com/office/drawing/2014/main" id="{BC663C2B-90A8-446E-ACCA-5D6E3FFDBCE1}"/>
              </a:ext>
            </a:extLst>
          </p:cNvPr>
          <p:cNvPicPr>
            <a:picLocks noChangeAspect="1"/>
          </p:cNvPicPr>
          <p:nvPr/>
        </p:nvPicPr>
        <p:blipFill>
          <a:blip r:embed="rId2"/>
          <a:stretch>
            <a:fillRect/>
          </a:stretch>
        </p:blipFill>
        <p:spPr>
          <a:xfrm>
            <a:off x="889000" y="1295400"/>
            <a:ext cx="10287000" cy="5312571"/>
          </a:xfrm>
          <a:prstGeom prst="rect">
            <a:avLst/>
          </a:prstGeom>
        </p:spPr>
      </p:pic>
    </p:spTree>
    <p:extLst>
      <p:ext uri="{BB962C8B-B14F-4D97-AF65-F5344CB8AC3E}">
        <p14:creationId xmlns:p14="http://schemas.microsoft.com/office/powerpoint/2010/main" val="364384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6C0D-F24C-B7E3-6AAA-7EAEC79C7A9D}"/>
              </a:ext>
            </a:extLst>
          </p:cNvPr>
          <p:cNvSpPr>
            <a:spLocks noGrp="1"/>
          </p:cNvSpPr>
          <p:nvPr>
            <p:ph type="title"/>
          </p:nvPr>
        </p:nvSpPr>
        <p:spPr/>
        <p:txBody>
          <a:bodyPr/>
          <a:lstStyle/>
          <a:p>
            <a:r>
              <a:rPr lang="en-US" dirty="0"/>
              <a:t>Positive are better</a:t>
            </a:r>
          </a:p>
        </p:txBody>
      </p:sp>
      <p:pic>
        <p:nvPicPr>
          <p:cNvPr id="5" name="Picture 4">
            <a:extLst>
              <a:ext uri="{FF2B5EF4-FFF2-40B4-BE49-F238E27FC236}">
                <a16:creationId xmlns:a16="http://schemas.microsoft.com/office/drawing/2014/main" id="{6F21FB90-EFA0-145E-D0EA-32143A33FCCC}"/>
              </a:ext>
            </a:extLst>
          </p:cNvPr>
          <p:cNvPicPr>
            <a:picLocks noChangeAspect="1"/>
          </p:cNvPicPr>
          <p:nvPr/>
        </p:nvPicPr>
        <p:blipFill>
          <a:blip r:embed="rId2"/>
          <a:stretch>
            <a:fillRect/>
          </a:stretch>
        </p:blipFill>
        <p:spPr>
          <a:xfrm>
            <a:off x="0" y="1981200"/>
            <a:ext cx="12192000" cy="4575384"/>
          </a:xfrm>
          <a:prstGeom prst="rect">
            <a:avLst/>
          </a:prstGeom>
        </p:spPr>
      </p:pic>
    </p:spTree>
    <p:extLst>
      <p:ext uri="{BB962C8B-B14F-4D97-AF65-F5344CB8AC3E}">
        <p14:creationId xmlns:p14="http://schemas.microsoft.com/office/powerpoint/2010/main" val="120962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D5C6-670E-353E-96E8-EEFF9A3C293C}"/>
              </a:ext>
            </a:extLst>
          </p:cNvPr>
          <p:cNvSpPr>
            <a:spLocks noGrp="1"/>
          </p:cNvSpPr>
          <p:nvPr>
            <p:ph type="title"/>
          </p:nvPr>
        </p:nvSpPr>
        <p:spPr/>
        <p:txBody>
          <a:bodyPr/>
          <a:lstStyle/>
          <a:p>
            <a:r>
              <a:rPr lang="en-US" dirty="0"/>
              <a:t>A clever method is to past back in ATC results</a:t>
            </a:r>
          </a:p>
        </p:txBody>
      </p:sp>
      <p:sp>
        <p:nvSpPr>
          <p:cNvPr id="3" name="Content Placeholder 2">
            <a:extLst>
              <a:ext uri="{FF2B5EF4-FFF2-40B4-BE49-F238E27FC236}">
                <a16:creationId xmlns:a16="http://schemas.microsoft.com/office/drawing/2014/main" id="{646E1AC6-F3C2-5B42-E92E-9E46829AB89F}"/>
              </a:ext>
            </a:extLst>
          </p:cNvPr>
          <p:cNvSpPr>
            <a:spLocks noGrp="1"/>
          </p:cNvSpPr>
          <p:nvPr>
            <p:ph idx="1"/>
          </p:nvPr>
        </p:nvSpPr>
        <p:spPr/>
        <p:txBody>
          <a:bodyPr/>
          <a:lstStyle/>
          <a:p>
            <a:r>
              <a:rPr lang="en-US" dirty="0"/>
              <a:t>Do the ATC work first</a:t>
            </a:r>
          </a:p>
          <a:p>
            <a:pPr lvl="1"/>
            <a:r>
              <a:rPr lang="en-US" dirty="0"/>
              <a:t>Paste back in PWS</a:t>
            </a:r>
          </a:p>
          <a:p>
            <a:pPr lvl="2"/>
            <a:r>
              <a:rPr lang="en-US" dirty="0"/>
              <a:t>Look at network buses (&gt;2 branches) and voltages</a:t>
            </a:r>
          </a:p>
          <a:p>
            <a:pPr lvl="3"/>
            <a:r>
              <a:rPr lang="en-US" dirty="0"/>
              <a:t>Filter, right click to bus dialog, go look at imagery</a:t>
            </a:r>
          </a:p>
        </p:txBody>
      </p:sp>
      <p:pic>
        <p:nvPicPr>
          <p:cNvPr id="5" name="Picture 4">
            <a:extLst>
              <a:ext uri="{FF2B5EF4-FFF2-40B4-BE49-F238E27FC236}">
                <a16:creationId xmlns:a16="http://schemas.microsoft.com/office/drawing/2014/main" id="{894954DC-F719-05F1-5D7D-FD3D73C2091F}"/>
              </a:ext>
            </a:extLst>
          </p:cNvPr>
          <p:cNvPicPr>
            <a:picLocks noChangeAspect="1"/>
          </p:cNvPicPr>
          <p:nvPr/>
        </p:nvPicPr>
        <p:blipFill>
          <a:blip r:embed="rId2"/>
          <a:stretch>
            <a:fillRect/>
          </a:stretch>
        </p:blipFill>
        <p:spPr>
          <a:xfrm>
            <a:off x="588264" y="3276600"/>
            <a:ext cx="11176000" cy="3097439"/>
          </a:xfrm>
          <a:prstGeom prst="rect">
            <a:avLst/>
          </a:prstGeom>
        </p:spPr>
      </p:pic>
    </p:spTree>
    <p:extLst>
      <p:ext uri="{BB962C8B-B14F-4D97-AF65-F5344CB8AC3E}">
        <p14:creationId xmlns:p14="http://schemas.microsoft.com/office/powerpoint/2010/main" val="2813729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A50F-A51B-D6A9-198B-87233D7BF112}"/>
              </a:ext>
            </a:extLst>
          </p:cNvPr>
          <p:cNvSpPr>
            <a:spLocks noGrp="1"/>
          </p:cNvSpPr>
          <p:nvPr>
            <p:ph type="title"/>
          </p:nvPr>
        </p:nvSpPr>
        <p:spPr/>
        <p:txBody>
          <a:bodyPr/>
          <a:lstStyle/>
          <a:p>
            <a:r>
              <a:rPr lang="en-US" dirty="0"/>
              <a:t>What a developer should be doing…</a:t>
            </a:r>
          </a:p>
        </p:txBody>
      </p:sp>
      <p:sp>
        <p:nvSpPr>
          <p:cNvPr id="3" name="Content Placeholder 2">
            <a:extLst>
              <a:ext uri="{FF2B5EF4-FFF2-40B4-BE49-F238E27FC236}">
                <a16:creationId xmlns:a16="http://schemas.microsoft.com/office/drawing/2014/main" id="{0BFC85E1-4846-4076-D78B-C0E3C7D20BF5}"/>
              </a:ext>
            </a:extLst>
          </p:cNvPr>
          <p:cNvSpPr>
            <a:spLocks noGrp="1"/>
          </p:cNvSpPr>
          <p:nvPr>
            <p:ph idx="1"/>
          </p:nvPr>
        </p:nvSpPr>
        <p:spPr/>
        <p:txBody>
          <a:bodyPr/>
          <a:lstStyle/>
          <a:p>
            <a:r>
              <a:rPr lang="en-US" dirty="0"/>
              <a:t>Two imagery sources</a:t>
            </a:r>
          </a:p>
          <a:p>
            <a:pPr lvl="1"/>
            <a:r>
              <a:rPr lang="en-US" dirty="0"/>
              <a:t>And the excellent Open Infrastructure</a:t>
            </a:r>
          </a:p>
        </p:txBody>
      </p:sp>
      <p:pic>
        <p:nvPicPr>
          <p:cNvPr id="7" name="Picture 6">
            <a:extLst>
              <a:ext uri="{FF2B5EF4-FFF2-40B4-BE49-F238E27FC236}">
                <a16:creationId xmlns:a16="http://schemas.microsoft.com/office/drawing/2014/main" id="{3346AA20-B12F-04D2-E25C-A9F1E251BA48}"/>
              </a:ext>
            </a:extLst>
          </p:cNvPr>
          <p:cNvPicPr>
            <a:picLocks noChangeAspect="1"/>
          </p:cNvPicPr>
          <p:nvPr/>
        </p:nvPicPr>
        <p:blipFill>
          <a:blip r:embed="rId2"/>
          <a:stretch>
            <a:fillRect/>
          </a:stretch>
        </p:blipFill>
        <p:spPr>
          <a:xfrm>
            <a:off x="6887095" y="1286256"/>
            <a:ext cx="4292860" cy="4504944"/>
          </a:xfrm>
          <a:prstGeom prst="rect">
            <a:avLst/>
          </a:prstGeom>
        </p:spPr>
      </p:pic>
      <p:pic>
        <p:nvPicPr>
          <p:cNvPr id="9" name="Picture 8">
            <a:extLst>
              <a:ext uri="{FF2B5EF4-FFF2-40B4-BE49-F238E27FC236}">
                <a16:creationId xmlns:a16="http://schemas.microsoft.com/office/drawing/2014/main" id="{BD157ADC-CEFB-1679-25FD-0B5B587E1FE0}"/>
              </a:ext>
            </a:extLst>
          </p:cNvPr>
          <p:cNvPicPr>
            <a:picLocks noChangeAspect="1"/>
          </p:cNvPicPr>
          <p:nvPr/>
        </p:nvPicPr>
        <p:blipFill>
          <a:blip r:embed="rId3"/>
          <a:stretch>
            <a:fillRect/>
          </a:stretch>
        </p:blipFill>
        <p:spPr>
          <a:xfrm>
            <a:off x="12192" y="2231158"/>
            <a:ext cx="3247095" cy="3171422"/>
          </a:xfrm>
          <a:prstGeom prst="rect">
            <a:avLst/>
          </a:prstGeom>
        </p:spPr>
      </p:pic>
      <p:pic>
        <p:nvPicPr>
          <p:cNvPr id="11" name="Picture 10">
            <a:extLst>
              <a:ext uri="{FF2B5EF4-FFF2-40B4-BE49-F238E27FC236}">
                <a16:creationId xmlns:a16="http://schemas.microsoft.com/office/drawing/2014/main" id="{65F552F5-EB74-DE13-6092-B02B780301AC}"/>
              </a:ext>
            </a:extLst>
          </p:cNvPr>
          <p:cNvPicPr>
            <a:picLocks noChangeAspect="1"/>
          </p:cNvPicPr>
          <p:nvPr/>
        </p:nvPicPr>
        <p:blipFill>
          <a:blip r:embed="rId4"/>
          <a:stretch>
            <a:fillRect/>
          </a:stretch>
        </p:blipFill>
        <p:spPr>
          <a:xfrm>
            <a:off x="3405043" y="3517392"/>
            <a:ext cx="3336296" cy="3095993"/>
          </a:xfrm>
          <a:prstGeom prst="rect">
            <a:avLst/>
          </a:prstGeom>
        </p:spPr>
      </p:pic>
    </p:spTree>
    <p:extLst>
      <p:ext uri="{BB962C8B-B14F-4D97-AF65-F5344CB8AC3E}">
        <p14:creationId xmlns:p14="http://schemas.microsoft.com/office/powerpoint/2010/main" val="333714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0901-0E15-BBB2-799E-EB6F058CAD7C}"/>
              </a:ext>
            </a:extLst>
          </p:cNvPr>
          <p:cNvSpPr>
            <a:spLocks noGrp="1"/>
          </p:cNvSpPr>
          <p:nvPr>
            <p:ph type="title"/>
          </p:nvPr>
        </p:nvSpPr>
        <p:spPr/>
        <p:txBody>
          <a:bodyPr/>
          <a:lstStyle/>
          <a:p>
            <a:r>
              <a:rPr lang="en-US" dirty="0"/>
              <a:t>Next steps after ATC (still a feasibility study)</a:t>
            </a:r>
          </a:p>
        </p:txBody>
      </p:sp>
      <p:sp>
        <p:nvSpPr>
          <p:cNvPr id="3" name="Content Placeholder 2">
            <a:extLst>
              <a:ext uri="{FF2B5EF4-FFF2-40B4-BE49-F238E27FC236}">
                <a16:creationId xmlns:a16="http://schemas.microsoft.com/office/drawing/2014/main" id="{E5CC7625-63B2-9392-DB4E-4F2B9B3EEA5C}"/>
              </a:ext>
            </a:extLst>
          </p:cNvPr>
          <p:cNvSpPr>
            <a:spLocks noGrp="1"/>
          </p:cNvSpPr>
          <p:nvPr>
            <p:ph idx="1"/>
          </p:nvPr>
        </p:nvSpPr>
        <p:spPr>
          <a:xfrm>
            <a:off x="457200" y="1280160"/>
            <a:ext cx="11297920" cy="5730240"/>
          </a:xfrm>
        </p:spPr>
        <p:txBody>
          <a:bodyPr/>
          <a:lstStyle/>
          <a:p>
            <a:r>
              <a:rPr lang="en-US" dirty="0"/>
              <a:t>Everyone should use the ATC tool</a:t>
            </a:r>
          </a:p>
          <a:p>
            <a:pPr lvl="1"/>
            <a:r>
              <a:rPr lang="en-US" dirty="0"/>
              <a:t>Do check charging as well as discharging for batteries</a:t>
            </a:r>
          </a:p>
          <a:p>
            <a:pPr lvl="2"/>
            <a:r>
              <a:rPr lang="en-US" dirty="0"/>
              <a:t>Reverse Buyer/Seller</a:t>
            </a:r>
          </a:p>
          <a:p>
            <a:r>
              <a:rPr lang="en-US" dirty="0"/>
              <a:t>Next, traditional power flow work</a:t>
            </a:r>
          </a:p>
          <a:p>
            <a:pPr lvl="1"/>
            <a:r>
              <a:rPr lang="en-US" dirty="0" err="1"/>
              <a:t>Ctgs</a:t>
            </a:r>
            <a:r>
              <a:rPr lang="en-US" dirty="0"/>
              <a:t>, RAS, different seasons, queue impacts</a:t>
            </a:r>
          </a:p>
          <a:p>
            <a:pPr lvl="2"/>
            <a:r>
              <a:rPr lang="en-US" dirty="0"/>
              <a:t>This is what a utility MUST do, but developers should do modest work themselves</a:t>
            </a:r>
          </a:p>
          <a:p>
            <a:pPr lvl="1"/>
            <a:r>
              <a:rPr lang="en-US" dirty="0"/>
              <a:t>Voltage stability IS power flow work</a:t>
            </a:r>
          </a:p>
          <a:p>
            <a:pPr lvl="2"/>
            <a:r>
              <a:rPr lang="en-US" dirty="0"/>
              <a:t>Do PV &amp; QV work for charging (&amp; discharging)</a:t>
            </a:r>
          </a:p>
          <a:p>
            <a:pPr lvl="3"/>
            <a:r>
              <a:rPr lang="en-US" dirty="0"/>
              <a:t>Charging is generally the place where a PV curve noses over first</a:t>
            </a:r>
          </a:p>
          <a:p>
            <a:pPr lvl="1"/>
            <a:endParaRPr lang="en-US" dirty="0"/>
          </a:p>
        </p:txBody>
      </p:sp>
      <p:pic>
        <p:nvPicPr>
          <p:cNvPr id="5" name="Picture 4">
            <a:extLst>
              <a:ext uri="{FF2B5EF4-FFF2-40B4-BE49-F238E27FC236}">
                <a16:creationId xmlns:a16="http://schemas.microsoft.com/office/drawing/2014/main" id="{5C0D1150-D118-C4E1-364A-906C548226D4}"/>
              </a:ext>
            </a:extLst>
          </p:cNvPr>
          <p:cNvPicPr>
            <a:picLocks noChangeAspect="1"/>
          </p:cNvPicPr>
          <p:nvPr/>
        </p:nvPicPr>
        <p:blipFill>
          <a:blip r:embed="rId2"/>
          <a:stretch>
            <a:fillRect/>
          </a:stretch>
        </p:blipFill>
        <p:spPr>
          <a:xfrm>
            <a:off x="7945120" y="1447800"/>
            <a:ext cx="3810000" cy="1143000"/>
          </a:xfrm>
          <a:prstGeom prst="rect">
            <a:avLst/>
          </a:prstGeom>
        </p:spPr>
      </p:pic>
    </p:spTree>
    <p:extLst>
      <p:ext uri="{BB962C8B-B14F-4D97-AF65-F5344CB8AC3E}">
        <p14:creationId xmlns:p14="http://schemas.microsoft.com/office/powerpoint/2010/main" val="385822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1B18-24CA-5216-3ACC-CC96FA795DD3}"/>
              </a:ext>
            </a:extLst>
          </p:cNvPr>
          <p:cNvSpPr>
            <a:spLocks noGrp="1"/>
          </p:cNvSpPr>
          <p:nvPr>
            <p:ph type="title"/>
          </p:nvPr>
        </p:nvSpPr>
        <p:spPr/>
        <p:txBody>
          <a:bodyPr/>
          <a:lstStyle/>
          <a:p>
            <a:r>
              <a:rPr lang="en-US" dirty="0"/>
              <a:t>Review the relevant FERC orders, OATT’s, LGIP’s</a:t>
            </a:r>
          </a:p>
        </p:txBody>
      </p:sp>
      <p:sp>
        <p:nvSpPr>
          <p:cNvPr id="3" name="Content Placeholder 2">
            <a:extLst>
              <a:ext uri="{FF2B5EF4-FFF2-40B4-BE49-F238E27FC236}">
                <a16:creationId xmlns:a16="http://schemas.microsoft.com/office/drawing/2014/main" id="{3D2420B0-3EE5-9D14-5520-DD60DD1A82B7}"/>
              </a:ext>
            </a:extLst>
          </p:cNvPr>
          <p:cNvSpPr>
            <a:spLocks noGrp="1"/>
          </p:cNvSpPr>
          <p:nvPr>
            <p:ph idx="1"/>
          </p:nvPr>
        </p:nvSpPr>
        <p:spPr>
          <a:xfrm>
            <a:off x="457200" y="1280160"/>
            <a:ext cx="11297920" cy="5349240"/>
          </a:xfrm>
        </p:spPr>
        <p:txBody>
          <a:bodyPr/>
          <a:lstStyle/>
          <a:p>
            <a:r>
              <a:rPr lang="en-US" dirty="0"/>
              <a:t>Vertically integrated utility generation interconnects are IRP driven</a:t>
            </a:r>
          </a:p>
          <a:p>
            <a:pPr lvl="1"/>
            <a:r>
              <a:rPr lang="en-US" dirty="0"/>
              <a:t>They still need to generally follow the SGIP/LGIP processes</a:t>
            </a:r>
          </a:p>
          <a:p>
            <a:r>
              <a:rPr lang="en-US" dirty="0"/>
              <a:t>Merchant generators</a:t>
            </a:r>
          </a:p>
          <a:p>
            <a:pPr lvl="1"/>
            <a:r>
              <a:rPr lang="en-US" dirty="0"/>
              <a:t>SGIP/LGIP/OATT</a:t>
            </a:r>
          </a:p>
          <a:p>
            <a:pPr lvl="2"/>
            <a:r>
              <a:rPr lang="en-US" dirty="0"/>
              <a:t>Does everyone know what these are?</a:t>
            </a:r>
          </a:p>
          <a:p>
            <a:pPr lvl="3"/>
            <a:r>
              <a:rPr lang="en-US" dirty="0"/>
              <a:t>Pro forma OATT with appendices and OASIS will spell out how this is done</a:t>
            </a:r>
          </a:p>
          <a:p>
            <a:r>
              <a:rPr lang="en-US" dirty="0"/>
              <a:t>Studies</a:t>
            </a:r>
          </a:p>
          <a:p>
            <a:pPr lvl="1"/>
            <a:r>
              <a:rPr lang="en-US" dirty="0"/>
              <a:t>Transmission service requests</a:t>
            </a:r>
          </a:p>
          <a:p>
            <a:pPr lvl="1"/>
            <a:r>
              <a:rPr lang="en-US" dirty="0"/>
              <a:t>Feasibility study</a:t>
            </a:r>
          </a:p>
          <a:p>
            <a:pPr lvl="1"/>
            <a:r>
              <a:rPr lang="en-US" dirty="0"/>
              <a:t>System impact study</a:t>
            </a:r>
          </a:p>
          <a:p>
            <a:pPr lvl="1"/>
            <a:r>
              <a:rPr lang="en-US" dirty="0"/>
              <a:t>Facility study</a:t>
            </a:r>
          </a:p>
          <a:p>
            <a:pPr lvl="1"/>
            <a:r>
              <a:rPr lang="en-US" dirty="0"/>
              <a:t>Transmission service requests</a:t>
            </a:r>
          </a:p>
        </p:txBody>
      </p:sp>
    </p:spTree>
    <p:extLst>
      <p:ext uri="{BB962C8B-B14F-4D97-AF65-F5344CB8AC3E}">
        <p14:creationId xmlns:p14="http://schemas.microsoft.com/office/powerpoint/2010/main" val="3143174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3335-CF88-0F08-57B0-CDF648CBB0CA}"/>
              </a:ext>
            </a:extLst>
          </p:cNvPr>
          <p:cNvSpPr>
            <a:spLocks noGrp="1"/>
          </p:cNvSpPr>
          <p:nvPr>
            <p:ph type="title"/>
          </p:nvPr>
        </p:nvSpPr>
        <p:spPr/>
        <p:txBody>
          <a:bodyPr/>
          <a:lstStyle/>
          <a:p>
            <a:r>
              <a:rPr lang="en-US" dirty="0"/>
              <a:t>Example charge vs. discharge PV curve</a:t>
            </a:r>
          </a:p>
        </p:txBody>
      </p:sp>
      <p:pic>
        <p:nvPicPr>
          <p:cNvPr id="4" name="Picture 3" descr="A graph with a red line&#10;&#10;Description automatically generated">
            <a:extLst>
              <a:ext uri="{FF2B5EF4-FFF2-40B4-BE49-F238E27FC236}">
                <a16:creationId xmlns:a16="http://schemas.microsoft.com/office/drawing/2014/main" id="{32CADA3E-B4F0-24AB-33D3-12154301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9" y="1295400"/>
            <a:ext cx="5431589" cy="3505199"/>
          </a:xfrm>
          <a:prstGeom prst="rect">
            <a:avLst/>
          </a:prstGeom>
          <a:ln w="12700">
            <a:solidFill>
              <a:schemeClr val="tx1"/>
            </a:solidFill>
          </a:ln>
        </p:spPr>
      </p:pic>
      <p:pic>
        <p:nvPicPr>
          <p:cNvPr id="5" name="Picture 4" descr="A graph with lines and numbers&#10;&#10;Description automatically generated">
            <a:extLst>
              <a:ext uri="{FF2B5EF4-FFF2-40B4-BE49-F238E27FC236}">
                <a16:creationId xmlns:a16="http://schemas.microsoft.com/office/drawing/2014/main" id="{F879A7C4-9E45-80DC-8815-993637F5D169}"/>
              </a:ext>
            </a:extLst>
          </p:cNvPr>
          <p:cNvPicPr>
            <a:picLocks noChangeAspect="1"/>
          </p:cNvPicPr>
          <p:nvPr/>
        </p:nvPicPr>
        <p:blipFill>
          <a:blip r:embed="rId3"/>
          <a:stretch>
            <a:fillRect/>
          </a:stretch>
        </p:blipFill>
        <p:spPr>
          <a:xfrm>
            <a:off x="5773515" y="2590800"/>
            <a:ext cx="6125691" cy="3981132"/>
          </a:xfrm>
          <a:prstGeom prst="rect">
            <a:avLst/>
          </a:prstGeom>
          <a:ln w="12700">
            <a:solidFill>
              <a:schemeClr val="tx1"/>
            </a:solidFill>
          </a:ln>
        </p:spPr>
      </p:pic>
    </p:spTree>
    <p:extLst>
      <p:ext uri="{BB962C8B-B14F-4D97-AF65-F5344CB8AC3E}">
        <p14:creationId xmlns:p14="http://schemas.microsoft.com/office/powerpoint/2010/main" val="89148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9B231-AC21-4713-485E-F0BE674B8030}"/>
              </a:ext>
            </a:extLst>
          </p:cNvPr>
          <p:cNvSpPr>
            <a:spLocks noGrp="1"/>
          </p:cNvSpPr>
          <p:nvPr>
            <p:ph type="title"/>
          </p:nvPr>
        </p:nvSpPr>
        <p:spPr/>
        <p:txBody>
          <a:bodyPr/>
          <a:lstStyle/>
          <a:p>
            <a:r>
              <a:rPr lang="en-US" dirty="0"/>
              <a:t>Short Circuit Analysis (still feasibility)</a:t>
            </a:r>
          </a:p>
        </p:txBody>
      </p:sp>
      <p:sp>
        <p:nvSpPr>
          <p:cNvPr id="3" name="Content Placeholder 2">
            <a:extLst>
              <a:ext uri="{FF2B5EF4-FFF2-40B4-BE49-F238E27FC236}">
                <a16:creationId xmlns:a16="http://schemas.microsoft.com/office/drawing/2014/main" id="{B83AAF2F-3B61-9BC8-4C8B-F1619E780871}"/>
              </a:ext>
            </a:extLst>
          </p:cNvPr>
          <p:cNvSpPr>
            <a:spLocks noGrp="1"/>
          </p:cNvSpPr>
          <p:nvPr>
            <p:ph idx="1"/>
          </p:nvPr>
        </p:nvSpPr>
        <p:spPr/>
        <p:txBody>
          <a:bodyPr/>
          <a:lstStyle/>
          <a:p>
            <a:r>
              <a:rPr lang="en-US" dirty="0"/>
              <a:t>PWS gives a solid first screen answer</a:t>
            </a:r>
          </a:p>
          <a:p>
            <a:pPr lvl="1"/>
            <a:r>
              <a:rPr lang="en-US" dirty="0"/>
              <a:t>ASPEN, CAPE, </a:t>
            </a:r>
            <a:r>
              <a:rPr lang="en-US" dirty="0" err="1"/>
              <a:t>etc</a:t>
            </a:r>
            <a:r>
              <a:rPr lang="en-US" dirty="0"/>
              <a:t> dedicated SC tools should be used…by Protection folks</a:t>
            </a:r>
          </a:p>
          <a:p>
            <a:r>
              <a:rPr lang="en-US" dirty="0"/>
              <a:t>Whole point here is to see if new projects get close to fault duty limit</a:t>
            </a:r>
          </a:p>
          <a:p>
            <a:pPr lvl="1"/>
            <a:r>
              <a:rPr lang="en-US" dirty="0"/>
              <a:t>Screen at 90% fault duty, 5% modeling error, 5% margin</a:t>
            </a:r>
          </a:p>
          <a:p>
            <a:pPr lvl="2"/>
            <a:r>
              <a:rPr lang="en-US" dirty="0"/>
              <a:t>See NextEra Seabrook GSU breaker replacement and Good Utility Practice</a:t>
            </a:r>
          </a:p>
          <a:p>
            <a:pPr lvl="3"/>
            <a:r>
              <a:rPr lang="en-US" dirty="0"/>
              <a:t>FERC ruled against them…</a:t>
            </a:r>
          </a:p>
        </p:txBody>
      </p:sp>
      <p:pic>
        <p:nvPicPr>
          <p:cNvPr id="5" name="Picture 4">
            <a:extLst>
              <a:ext uri="{FF2B5EF4-FFF2-40B4-BE49-F238E27FC236}">
                <a16:creationId xmlns:a16="http://schemas.microsoft.com/office/drawing/2014/main" id="{5F370A43-D927-635D-CCB6-6567B372F04C}"/>
              </a:ext>
            </a:extLst>
          </p:cNvPr>
          <p:cNvPicPr>
            <a:picLocks noChangeAspect="1"/>
          </p:cNvPicPr>
          <p:nvPr/>
        </p:nvPicPr>
        <p:blipFill>
          <a:blip r:embed="rId2"/>
          <a:stretch>
            <a:fillRect/>
          </a:stretch>
        </p:blipFill>
        <p:spPr>
          <a:xfrm>
            <a:off x="424688" y="4160520"/>
            <a:ext cx="11528400" cy="990600"/>
          </a:xfrm>
          <a:prstGeom prst="rect">
            <a:avLst/>
          </a:prstGeom>
        </p:spPr>
      </p:pic>
    </p:spTree>
    <p:extLst>
      <p:ext uri="{BB962C8B-B14F-4D97-AF65-F5344CB8AC3E}">
        <p14:creationId xmlns:p14="http://schemas.microsoft.com/office/powerpoint/2010/main" val="343052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2E2E-180E-4899-375F-5C574EC7A9D4}"/>
              </a:ext>
            </a:extLst>
          </p:cNvPr>
          <p:cNvSpPr>
            <a:spLocks noGrp="1"/>
          </p:cNvSpPr>
          <p:nvPr>
            <p:ph type="title"/>
          </p:nvPr>
        </p:nvSpPr>
        <p:spPr/>
        <p:txBody>
          <a:bodyPr/>
          <a:lstStyle/>
          <a:p>
            <a:r>
              <a:rPr lang="en-US" dirty="0"/>
              <a:t>Good Utility Practice still exists!</a:t>
            </a:r>
          </a:p>
        </p:txBody>
      </p:sp>
      <p:sp>
        <p:nvSpPr>
          <p:cNvPr id="3" name="Content Placeholder 2">
            <a:extLst>
              <a:ext uri="{FF2B5EF4-FFF2-40B4-BE49-F238E27FC236}">
                <a16:creationId xmlns:a16="http://schemas.microsoft.com/office/drawing/2014/main" id="{D7DEABE4-72CE-3531-41C4-10DC2654648E}"/>
              </a:ext>
            </a:extLst>
          </p:cNvPr>
          <p:cNvSpPr>
            <a:spLocks noGrp="1"/>
          </p:cNvSpPr>
          <p:nvPr>
            <p:ph idx="1"/>
          </p:nvPr>
        </p:nvSpPr>
        <p:spPr/>
        <p:txBody>
          <a:bodyPr/>
          <a:lstStyle/>
          <a:p>
            <a:r>
              <a:rPr lang="en-US" dirty="0">
                <a:hlinkClick r:id="rId2"/>
              </a:rPr>
              <a:t>NextEra Energy Resources, LLC, et al. v. FERC | Federal Energy Regulatory Commission</a:t>
            </a:r>
            <a:endParaRPr lang="en-US" dirty="0"/>
          </a:p>
        </p:txBody>
      </p:sp>
      <p:pic>
        <p:nvPicPr>
          <p:cNvPr id="5" name="Picture 4">
            <a:extLst>
              <a:ext uri="{FF2B5EF4-FFF2-40B4-BE49-F238E27FC236}">
                <a16:creationId xmlns:a16="http://schemas.microsoft.com/office/drawing/2014/main" id="{0F1A385A-4DC6-8C3D-3A05-4DE5C7216409}"/>
              </a:ext>
            </a:extLst>
          </p:cNvPr>
          <p:cNvPicPr>
            <a:picLocks noChangeAspect="1"/>
          </p:cNvPicPr>
          <p:nvPr/>
        </p:nvPicPr>
        <p:blipFill>
          <a:blip r:embed="rId3"/>
          <a:stretch>
            <a:fillRect/>
          </a:stretch>
        </p:blipFill>
        <p:spPr>
          <a:xfrm>
            <a:off x="436880" y="1828800"/>
            <a:ext cx="10964805" cy="4848902"/>
          </a:xfrm>
          <a:prstGeom prst="rect">
            <a:avLst/>
          </a:prstGeom>
        </p:spPr>
      </p:pic>
    </p:spTree>
    <p:extLst>
      <p:ext uri="{BB962C8B-B14F-4D97-AF65-F5344CB8AC3E}">
        <p14:creationId xmlns:p14="http://schemas.microsoft.com/office/powerpoint/2010/main" val="322510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3EE2-9899-F658-B916-22B2816A08C5}"/>
              </a:ext>
            </a:extLst>
          </p:cNvPr>
          <p:cNvSpPr>
            <a:spLocks noGrp="1"/>
          </p:cNvSpPr>
          <p:nvPr>
            <p:ph type="title"/>
          </p:nvPr>
        </p:nvSpPr>
        <p:spPr/>
        <p:txBody>
          <a:bodyPr/>
          <a:lstStyle/>
          <a:p>
            <a:r>
              <a:rPr lang="en-US"/>
              <a:t>The System </a:t>
            </a:r>
            <a:r>
              <a:rPr lang="en-US" dirty="0"/>
              <a:t>Impact Study (FERC)</a:t>
            </a:r>
          </a:p>
        </p:txBody>
      </p:sp>
      <p:sp>
        <p:nvSpPr>
          <p:cNvPr id="3" name="Content Placeholder 2">
            <a:extLst>
              <a:ext uri="{FF2B5EF4-FFF2-40B4-BE49-F238E27FC236}">
                <a16:creationId xmlns:a16="http://schemas.microsoft.com/office/drawing/2014/main" id="{FA829320-A61B-6C81-D7F5-B449D120EEEF}"/>
              </a:ext>
            </a:extLst>
          </p:cNvPr>
          <p:cNvSpPr>
            <a:spLocks noGrp="1"/>
          </p:cNvSpPr>
          <p:nvPr>
            <p:ph idx="1"/>
          </p:nvPr>
        </p:nvSpPr>
        <p:spPr>
          <a:xfrm>
            <a:off x="457200" y="1280160"/>
            <a:ext cx="11297920" cy="5196840"/>
          </a:xfrm>
        </p:spPr>
        <p:txBody>
          <a:bodyPr/>
          <a:lstStyle/>
          <a:p>
            <a:r>
              <a:rPr lang="en-US" sz="2400" dirty="0"/>
              <a:t>The Interconnection System Impact Study </a:t>
            </a:r>
            <a:r>
              <a:rPr lang="en-US" sz="2400" dirty="0">
                <a:highlight>
                  <a:srgbClr val="FFFF00"/>
                </a:highlight>
              </a:rPr>
              <a:t>will consist of a short circuit analysis, a stability analysis, and a power flow analysis. </a:t>
            </a:r>
            <a:r>
              <a:rPr lang="en-US" sz="2400" dirty="0"/>
              <a:t>The Interconnection System Impact Study will state the assumptions upon which it is based; state the results of the analyses; and provide the requirements or potential impediments to providing the requested interconnection service, including a preliminary indication of the cost and length of time that would be necessary to correct any problems identified in those analyses and implement the interconnection. The Interconnection System Impact Study will provide a list of facilities that are required as a result of the Interconnection Request and a nonbinding good faith estimate of cost responsibility and a non-binding good faith estimated time to construct.</a:t>
            </a:r>
          </a:p>
        </p:txBody>
      </p:sp>
    </p:spTree>
    <p:extLst>
      <p:ext uri="{BB962C8B-B14F-4D97-AF65-F5344CB8AC3E}">
        <p14:creationId xmlns:p14="http://schemas.microsoft.com/office/powerpoint/2010/main" val="525608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4BEA-905A-41DD-A1AE-1657B17EC9F9}"/>
              </a:ext>
            </a:extLst>
          </p:cNvPr>
          <p:cNvSpPr>
            <a:spLocks noGrp="1"/>
          </p:cNvSpPr>
          <p:nvPr>
            <p:ph type="title"/>
          </p:nvPr>
        </p:nvSpPr>
        <p:spPr/>
        <p:txBody>
          <a:bodyPr/>
          <a:lstStyle/>
          <a:p>
            <a:r>
              <a:rPr lang="en-US" dirty="0"/>
              <a:t>Building off the Feasibility Study (SIS)</a:t>
            </a:r>
          </a:p>
        </p:txBody>
      </p:sp>
      <p:sp>
        <p:nvSpPr>
          <p:cNvPr id="3" name="Content Placeholder 2">
            <a:extLst>
              <a:ext uri="{FF2B5EF4-FFF2-40B4-BE49-F238E27FC236}">
                <a16:creationId xmlns:a16="http://schemas.microsoft.com/office/drawing/2014/main" id="{D6490B9A-F193-6B7E-E351-07AFAF49399E}"/>
              </a:ext>
            </a:extLst>
          </p:cNvPr>
          <p:cNvSpPr>
            <a:spLocks noGrp="1"/>
          </p:cNvSpPr>
          <p:nvPr>
            <p:ph idx="1"/>
          </p:nvPr>
        </p:nvSpPr>
        <p:spPr>
          <a:xfrm>
            <a:off x="457200" y="1280160"/>
            <a:ext cx="11297920" cy="5349240"/>
          </a:xfrm>
        </p:spPr>
        <p:txBody>
          <a:bodyPr/>
          <a:lstStyle/>
          <a:p>
            <a:r>
              <a:rPr lang="en-US" dirty="0"/>
              <a:t>The Feasibility Study provides the bulk of the input work for the System Impact Study (report that is) for:</a:t>
            </a:r>
          </a:p>
          <a:p>
            <a:pPr lvl="1"/>
            <a:r>
              <a:rPr lang="en-US" dirty="0"/>
              <a:t>Power flow</a:t>
            </a:r>
          </a:p>
          <a:p>
            <a:pPr lvl="1"/>
            <a:r>
              <a:rPr lang="en-US" dirty="0"/>
              <a:t>Short circuit</a:t>
            </a:r>
          </a:p>
          <a:p>
            <a:r>
              <a:rPr lang="en-US" dirty="0"/>
              <a:t>Stability is the challenging part</a:t>
            </a:r>
          </a:p>
          <a:p>
            <a:pPr lvl="1"/>
            <a:r>
              <a:rPr lang="en-US" dirty="0"/>
              <a:t>Demand that the generation technology be almost completely decided upon</a:t>
            </a:r>
          </a:p>
          <a:p>
            <a:pPr lvl="2"/>
            <a:r>
              <a:rPr lang="en-US" dirty="0"/>
              <a:t>This means equipment supplier of generation and, likely, inverters!</a:t>
            </a:r>
          </a:p>
          <a:p>
            <a:pPr lvl="1"/>
            <a:r>
              <a:rPr lang="en-US" dirty="0"/>
              <a:t>Insist on EMTP data and stability data BEFORE you purchase equipment</a:t>
            </a:r>
          </a:p>
          <a:p>
            <a:pPr lvl="2"/>
            <a:r>
              <a:rPr lang="en-US" dirty="0"/>
              <a:t>If you do it after you pay for the generators, inverters, </a:t>
            </a:r>
            <a:r>
              <a:rPr lang="en-US" dirty="0" err="1"/>
              <a:t>etc</a:t>
            </a:r>
            <a:r>
              <a:rPr lang="en-US" dirty="0"/>
              <a:t> then good luck getting modeling help from the supplier</a:t>
            </a:r>
          </a:p>
          <a:p>
            <a:pPr lvl="3"/>
            <a:r>
              <a:rPr lang="en-US" dirty="0"/>
              <a:t>Insist on models being part of the purchase, it will be “free” when embedded in a multi-million-dollar project</a:t>
            </a:r>
          </a:p>
        </p:txBody>
      </p:sp>
    </p:spTree>
    <p:extLst>
      <p:ext uri="{BB962C8B-B14F-4D97-AF65-F5344CB8AC3E}">
        <p14:creationId xmlns:p14="http://schemas.microsoft.com/office/powerpoint/2010/main" val="184579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8274-1C99-0C9A-8BDC-EA327F58C96A}"/>
              </a:ext>
            </a:extLst>
          </p:cNvPr>
          <p:cNvSpPr>
            <a:spLocks noGrp="1"/>
          </p:cNvSpPr>
          <p:nvPr>
            <p:ph type="title"/>
          </p:nvPr>
        </p:nvSpPr>
        <p:spPr/>
        <p:txBody>
          <a:bodyPr/>
          <a:lstStyle/>
          <a:p>
            <a:r>
              <a:rPr lang="en-US" dirty="0"/>
              <a:t>Your goal is something like this</a:t>
            </a:r>
          </a:p>
        </p:txBody>
      </p:sp>
      <p:sp>
        <p:nvSpPr>
          <p:cNvPr id="3" name="Content Placeholder 2">
            <a:extLst>
              <a:ext uri="{FF2B5EF4-FFF2-40B4-BE49-F238E27FC236}">
                <a16:creationId xmlns:a16="http://schemas.microsoft.com/office/drawing/2014/main" id="{EB42FFFB-CE4E-9986-C7D6-33242DDB977E}"/>
              </a:ext>
            </a:extLst>
          </p:cNvPr>
          <p:cNvSpPr>
            <a:spLocks noGrp="1"/>
          </p:cNvSpPr>
          <p:nvPr>
            <p:ph idx="1"/>
          </p:nvPr>
        </p:nvSpPr>
        <p:spPr/>
        <p:txBody>
          <a:bodyPr/>
          <a:lstStyle/>
          <a:p>
            <a:r>
              <a:rPr lang="en-US" dirty="0"/>
              <a:t>Topaz…550 MW photovoltaic</a:t>
            </a:r>
          </a:p>
        </p:txBody>
      </p:sp>
      <p:pic>
        <p:nvPicPr>
          <p:cNvPr id="7" name="Picture 6">
            <a:extLst>
              <a:ext uri="{FF2B5EF4-FFF2-40B4-BE49-F238E27FC236}">
                <a16:creationId xmlns:a16="http://schemas.microsoft.com/office/drawing/2014/main" id="{2C6D6AE6-BF8D-B87F-C87D-D895378EC7FE}"/>
              </a:ext>
            </a:extLst>
          </p:cNvPr>
          <p:cNvPicPr>
            <a:picLocks noChangeAspect="1"/>
          </p:cNvPicPr>
          <p:nvPr/>
        </p:nvPicPr>
        <p:blipFill>
          <a:blip r:embed="rId2"/>
          <a:stretch>
            <a:fillRect/>
          </a:stretch>
        </p:blipFill>
        <p:spPr>
          <a:xfrm>
            <a:off x="3224727" y="2590800"/>
            <a:ext cx="4319073" cy="4039068"/>
          </a:xfrm>
          <a:prstGeom prst="rect">
            <a:avLst/>
          </a:prstGeom>
        </p:spPr>
      </p:pic>
      <p:pic>
        <p:nvPicPr>
          <p:cNvPr id="9" name="Picture 8">
            <a:extLst>
              <a:ext uri="{FF2B5EF4-FFF2-40B4-BE49-F238E27FC236}">
                <a16:creationId xmlns:a16="http://schemas.microsoft.com/office/drawing/2014/main" id="{01BACCA1-F020-CFBD-D7B0-7F6E9C0B1D82}"/>
              </a:ext>
            </a:extLst>
          </p:cNvPr>
          <p:cNvPicPr>
            <a:picLocks noChangeAspect="1"/>
          </p:cNvPicPr>
          <p:nvPr/>
        </p:nvPicPr>
        <p:blipFill>
          <a:blip r:embed="rId3"/>
          <a:stretch>
            <a:fillRect/>
          </a:stretch>
        </p:blipFill>
        <p:spPr>
          <a:xfrm>
            <a:off x="7543800" y="1600200"/>
            <a:ext cx="4408104" cy="5029668"/>
          </a:xfrm>
          <a:prstGeom prst="rect">
            <a:avLst/>
          </a:prstGeom>
        </p:spPr>
      </p:pic>
      <p:pic>
        <p:nvPicPr>
          <p:cNvPr id="17" name="Picture 16">
            <a:extLst>
              <a:ext uri="{FF2B5EF4-FFF2-40B4-BE49-F238E27FC236}">
                <a16:creationId xmlns:a16="http://schemas.microsoft.com/office/drawing/2014/main" id="{335B17B7-8063-C8F8-7001-93EB41692F05}"/>
              </a:ext>
            </a:extLst>
          </p:cNvPr>
          <p:cNvPicPr>
            <a:picLocks noChangeAspect="1"/>
          </p:cNvPicPr>
          <p:nvPr/>
        </p:nvPicPr>
        <p:blipFill>
          <a:blip r:embed="rId4"/>
          <a:stretch>
            <a:fillRect/>
          </a:stretch>
        </p:blipFill>
        <p:spPr>
          <a:xfrm>
            <a:off x="304800" y="1851187"/>
            <a:ext cx="2758542" cy="3162773"/>
          </a:xfrm>
          <a:prstGeom prst="rect">
            <a:avLst/>
          </a:prstGeom>
        </p:spPr>
      </p:pic>
    </p:spTree>
    <p:extLst>
      <p:ext uri="{BB962C8B-B14F-4D97-AF65-F5344CB8AC3E}">
        <p14:creationId xmlns:p14="http://schemas.microsoft.com/office/powerpoint/2010/main" val="385972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414-6B38-83FB-F89F-49FB9ACADC1D}"/>
              </a:ext>
            </a:extLst>
          </p:cNvPr>
          <p:cNvSpPr>
            <a:spLocks noGrp="1"/>
          </p:cNvSpPr>
          <p:nvPr>
            <p:ph type="title"/>
          </p:nvPr>
        </p:nvSpPr>
        <p:spPr/>
        <p:txBody>
          <a:bodyPr/>
          <a:lstStyle/>
          <a:p>
            <a:r>
              <a:rPr lang="en-US" dirty="0"/>
              <a:t>Presume renewable gen…WECC is here to help</a:t>
            </a:r>
          </a:p>
        </p:txBody>
      </p:sp>
      <p:sp>
        <p:nvSpPr>
          <p:cNvPr id="3" name="Content Placeholder 2">
            <a:extLst>
              <a:ext uri="{FF2B5EF4-FFF2-40B4-BE49-F238E27FC236}">
                <a16:creationId xmlns:a16="http://schemas.microsoft.com/office/drawing/2014/main" id="{72737B1F-1028-F38F-B28D-EB785C019256}"/>
              </a:ext>
            </a:extLst>
          </p:cNvPr>
          <p:cNvSpPr>
            <a:spLocks noGrp="1"/>
          </p:cNvSpPr>
          <p:nvPr>
            <p:ph idx="1"/>
          </p:nvPr>
        </p:nvSpPr>
        <p:spPr>
          <a:xfrm>
            <a:off x="457200" y="1280160"/>
            <a:ext cx="11297920" cy="1066800"/>
          </a:xfrm>
        </p:spPr>
        <p:txBody>
          <a:bodyPr/>
          <a:lstStyle/>
          <a:p>
            <a:r>
              <a:rPr lang="en-US" dirty="0">
                <a:hlinkClick r:id="rId2"/>
              </a:rPr>
              <a:t>www.wecc.org</a:t>
            </a:r>
            <a:r>
              <a:rPr lang="en-US" dirty="0"/>
              <a:t> &amp; </a:t>
            </a:r>
            <a:r>
              <a:rPr lang="en-US" dirty="0">
                <a:hlinkClick r:id="rId3"/>
              </a:rPr>
              <a:t>www.nerc.org</a:t>
            </a:r>
            <a:r>
              <a:rPr lang="en-US" dirty="0"/>
              <a:t>	</a:t>
            </a:r>
          </a:p>
          <a:p>
            <a:pPr lvl="1"/>
            <a:r>
              <a:rPr lang="en-US" dirty="0"/>
              <a:t>Google the titles…DEMAND your supplier provides quality models (in detail)</a:t>
            </a:r>
          </a:p>
        </p:txBody>
      </p:sp>
      <p:pic>
        <p:nvPicPr>
          <p:cNvPr id="5" name="Picture 4">
            <a:extLst>
              <a:ext uri="{FF2B5EF4-FFF2-40B4-BE49-F238E27FC236}">
                <a16:creationId xmlns:a16="http://schemas.microsoft.com/office/drawing/2014/main" id="{CAA94D4B-A55E-9FC2-940C-D4FCD62EB74B}"/>
              </a:ext>
            </a:extLst>
          </p:cNvPr>
          <p:cNvPicPr>
            <a:picLocks noChangeAspect="1"/>
          </p:cNvPicPr>
          <p:nvPr/>
        </p:nvPicPr>
        <p:blipFill>
          <a:blip r:embed="rId4"/>
          <a:stretch>
            <a:fillRect/>
          </a:stretch>
        </p:blipFill>
        <p:spPr>
          <a:xfrm>
            <a:off x="228600" y="2286000"/>
            <a:ext cx="3366754" cy="4362910"/>
          </a:xfrm>
          <a:prstGeom prst="rect">
            <a:avLst/>
          </a:prstGeom>
          <a:ln w="12700">
            <a:solidFill>
              <a:srgbClr val="1E0000"/>
            </a:solidFill>
          </a:ln>
        </p:spPr>
      </p:pic>
      <p:pic>
        <p:nvPicPr>
          <p:cNvPr id="7" name="Picture 6">
            <a:extLst>
              <a:ext uri="{FF2B5EF4-FFF2-40B4-BE49-F238E27FC236}">
                <a16:creationId xmlns:a16="http://schemas.microsoft.com/office/drawing/2014/main" id="{9B33E384-EE02-2D8D-2804-2DF89063E232}"/>
              </a:ext>
            </a:extLst>
          </p:cNvPr>
          <p:cNvPicPr>
            <a:picLocks noChangeAspect="1"/>
          </p:cNvPicPr>
          <p:nvPr/>
        </p:nvPicPr>
        <p:blipFill>
          <a:blip r:embed="rId5"/>
          <a:stretch>
            <a:fillRect/>
          </a:stretch>
        </p:blipFill>
        <p:spPr>
          <a:xfrm>
            <a:off x="3733800" y="2285998"/>
            <a:ext cx="3300151" cy="4362911"/>
          </a:xfrm>
          <a:prstGeom prst="rect">
            <a:avLst/>
          </a:prstGeom>
          <a:ln w="12700">
            <a:solidFill>
              <a:srgbClr val="1E0000"/>
            </a:solidFill>
          </a:ln>
        </p:spPr>
      </p:pic>
      <p:pic>
        <p:nvPicPr>
          <p:cNvPr id="9" name="Picture 8">
            <a:extLst>
              <a:ext uri="{FF2B5EF4-FFF2-40B4-BE49-F238E27FC236}">
                <a16:creationId xmlns:a16="http://schemas.microsoft.com/office/drawing/2014/main" id="{0BDFF0A8-7F17-CFC0-F05D-4E49E9B714A6}"/>
              </a:ext>
            </a:extLst>
          </p:cNvPr>
          <p:cNvPicPr>
            <a:picLocks noChangeAspect="1"/>
          </p:cNvPicPr>
          <p:nvPr/>
        </p:nvPicPr>
        <p:blipFill>
          <a:blip r:embed="rId6"/>
          <a:stretch>
            <a:fillRect/>
          </a:stretch>
        </p:blipFill>
        <p:spPr>
          <a:xfrm>
            <a:off x="7193733" y="2298190"/>
            <a:ext cx="3340354" cy="4362911"/>
          </a:xfrm>
          <a:prstGeom prst="rect">
            <a:avLst/>
          </a:prstGeom>
          <a:ln w="12700">
            <a:solidFill>
              <a:srgbClr val="1E0000"/>
            </a:solidFill>
          </a:ln>
        </p:spPr>
      </p:pic>
    </p:spTree>
    <p:extLst>
      <p:ext uri="{BB962C8B-B14F-4D97-AF65-F5344CB8AC3E}">
        <p14:creationId xmlns:p14="http://schemas.microsoft.com/office/powerpoint/2010/main" val="2953024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8563-CBC3-E2C2-F3FB-C64CC565FF4D}"/>
              </a:ext>
            </a:extLst>
          </p:cNvPr>
          <p:cNvSpPr>
            <a:spLocks noGrp="1"/>
          </p:cNvSpPr>
          <p:nvPr>
            <p:ph type="title"/>
          </p:nvPr>
        </p:nvSpPr>
        <p:spPr/>
        <p:txBody>
          <a:bodyPr/>
          <a:lstStyle/>
          <a:p>
            <a:r>
              <a:rPr lang="en-US" dirty="0"/>
              <a:t>Or…you too can star in a report…</a:t>
            </a:r>
          </a:p>
        </p:txBody>
      </p:sp>
      <p:sp>
        <p:nvSpPr>
          <p:cNvPr id="3" name="Content Placeholder 2">
            <a:extLst>
              <a:ext uri="{FF2B5EF4-FFF2-40B4-BE49-F238E27FC236}">
                <a16:creationId xmlns:a16="http://schemas.microsoft.com/office/drawing/2014/main" id="{284E2A16-8A9D-1C38-16D7-152FF7DC7B30}"/>
              </a:ext>
            </a:extLst>
          </p:cNvPr>
          <p:cNvSpPr>
            <a:spLocks noGrp="1"/>
          </p:cNvSpPr>
          <p:nvPr>
            <p:ph idx="1"/>
          </p:nvPr>
        </p:nvSpPr>
        <p:spPr>
          <a:xfrm>
            <a:off x="457200" y="1280160"/>
            <a:ext cx="6400800" cy="3733800"/>
          </a:xfrm>
        </p:spPr>
        <p:txBody>
          <a:bodyPr/>
          <a:lstStyle/>
          <a:p>
            <a:r>
              <a:rPr lang="en-US" dirty="0"/>
              <a:t>Physical features were not modeled</a:t>
            </a:r>
          </a:p>
          <a:p>
            <a:pPr lvl="1"/>
            <a:r>
              <a:rPr lang="en-US" dirty="0"/>
              <a:t>DEMAND the model from the supplier</a:t>
            </a:r>
          </a:p>
          <a:p>
            <a:pPr lvl="2"/>
            <a:r>
              <a:rPr lang="en-US" dirty="0"/>
              <a:t>Know the equipment</a:t>
            </a:r>
          </a:p>
        </p:txBody>
      </p:sp>
      <p:pic>
        <p:nvPicPr>
          <p:cNvPr id="5" name="Picture 4">
            <a:extLst>
              <a:ext uri="{FF2B5EF4-FFF2-40B4-BE49-F238E27FC236}">
                <a16:creationId xmlns:a16="http://schemas.microsoft.com/office/drawing/2014/main" id="{F8AE28D4-EC74-0946-B100-A193D54CA3FB}"/>
              </a:ext>
            </a:extLst>
          </p:cNvPr>
          <p:cNvPicPr>
            <a:picLocks noChangeAspect="1"/>
          </p:cNvPicPr>
          <p:nvPr/>
        </p:nvPicPr>
        <p:blipFill>
          <a:blip r:embed="rId2"/>
          <a:stretch>
            <a:fillRect/>
          </a:stretch>
        </p:blipFill>
        <p:spPr>
          <a:xfrm>
            <a:off x="7010400" y="1280160"/>
            <a:ext cx="4164123" cy="5426394"/>
          </a:xfrm>
          <a:prstGeom prst="rect">
            <a:avLst/>
          </a:prstGeom>
          <a:ln w="12700">
            <a:solidFill>
              <a:srgbClr val="1E0000"/>
            </a:solidFill>
          </a:ln>
        </p:spPr>
      </p:pic>
      <p:pic>
        <p:nvPicPr>
          <p:cNvPr id="7" name="Picture 6">
            <a:extLst>
              <a:ext uri="{FF2B5EF4-FFF2-40B4-BE49-F238E27FC236}">
                <a16:creationId xmlns:a16="http://schemas.microsoft.com/office/drawing/2014/main" id="{82030374-05D1-52F0-D3EB-F2FF004A03F6}"/>
              </a:ext>
            </a:extLst>
          </p:cNvPr>
          <p:cNvPicPr>
            <a:picLocks noChangeAspect="1"/>
          </p:cNvPicPr>
          <p:nvPr/>
        </p:nvPicPr>
        <p:blipFill>
          <a:blip r:embed="rId3"/>
          <a:stretch>
            <a:fillRect/>
          </a:stretch>
        </p:blipFill>
        <p:spPr>
          <a:xfrm>
            <a:off x="4076312" y="4505972"/>
            <a:ext cx="2781688" cy="2200582"/>
          </a:xfrm>
          <a:prstGeom prst="rect">
            <a:avLst/>
          </a:prstGeom>
        </p:spPr>
      </p:pic>
      <p:pic>
        <p:nvPicPr>
          <p:cNvPr id="9" name="Picture 8">
            <a:extLst>
              <a:ext uri="{FF2B5EF4-FFF2-40B4-BE49-F238E27FC236}">
                <a16:creationId xmlns:a16="http://schemas.microsoft.com/office/drawing/2014/main" id="{E4B4AB40-56A8-A4AA-9049-B84D122173A4}"/>
              </a:ext>
            </a:extLst>
          </p:cNvPr>
          <p:cNvPicPr>
            <a:picLocks noChangeAspect="1"/>
          </p:cNvPicPr>
          <p:nvPr/>
        </p:nvPicPr>
        <p:blipFill>
          <a:blip r:embed="rId4"/>
          <a:stretch>
            <a:fillRect/>
          </a:stretch>
        </p:blipFill>
        <p:spPr>
          <a:xfrm>
            <a:off x="381000" y="2528436"/>
            <a:ext cx="3542912" cy="2443604"/>
          </a:xfrm>
          <a:prstGeom prst="rect">
            <a:avLst/>
          </a:prstGeom>
        </p:spPr>
      </p:pic>
    </p:spTree>
    <p:extLst>
      <p:ext uri="{BB962C8B-B14F-4D97-AF65-F5344CB8AC3E}">
        <p14:creationId xmlns:p14="http://schemas.microsoft.com/office/powerpoint/2010/main" val="312664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16B9-08DB-7CA6-3E9D-AC3FC5627E0B}"/>
              </a:ext>
            </a:extLst>
          </p:cNvPr>
          <p:cNvSpPr>
            <a:spLocks noGrp="1"/>
          </p:cNvSpPr>
          <p:nvPr>
            <p:ph type="title"/>
          </p:nvPr>
        </p:nvSpPr>
        <p:spPr/>
        <p:txBody>
          <a:bodyPr/>
          <a:lstStyle/>
          <a:p>
            <a:r>
              <a:rPr lang="en-US" dirty="0"/>
              <a:t>Don’t forget EMTP Models (System Impact Study)</a:t>
            </a:r>
          </a:p>
        </p:txBody>
      </p:sp>
      <p:sp>
        <p:nvSpPr>
          <p:cNvPr id="3" name="Content Placeholder 2">
            <a:extLst>
              <a:ext uri="{FF2B5EF4-FFF2-40B4-BE49-F238E27FC236}">
                <a16:creationId xmlns:a16="http://schemas.microsoft.com/office/drawing/2014/main" id="{81DBECE1-C5A3-825B-93D6-9B9F8BBD103D}"/>
              </a:ext>
            </a:extLst>
          </p:cNvPr>
          <p:cNvSpPr>
            <a:spLocks noGrp="1"/>
          </p:cNvSpPr>
          <p:nvPr>
            <p:ph idx="1"/>
          </p:nvPr>
        </p:nvSpPr>
        <p:spPr/>
        <p:txBody>
          <a:bodyPr/>
          <a:lstStyle/>
          <a:p>
            <a:r>
              <a:rPr lang="en-US" dirty="0"/>
              <a:t>PSCAD, ATP, ETAP, </a:t>
            </a:r>
            <a:r>
              <a:rPr lang="en-US" dirty="0" err="1"/>
              <a:t>etc</a:t>
            </a:r>
            <a:endParaRPr lang="en-US" dirty="0"/>
          </a:p>
        </p:txBody>
      </p:sp>
      <p:pic>
        <p:nvPicPr>
          <p:cNvPr id="5" name="Picture 4">
            <a:extLst>
              <a:ext uri="{FF2B5EF4-FFF2-40B4-BE49-F238E27FC236}">
                <a16:creationId xmlns:a16="http://schemas.microsoft.com/office/drawing/2014/main" id="{328879D0-F2FE-2247-413C-EB0896D9B90E}"/>
              </a:ext>
            </a:extLst>
          </p:cNvPr>
          <p:cNvPicPr>
            <a:picLocks noChangeAspect="1"/>
          </p:cNvPicPr>
          <p:nvPr/>
        </p:nvPicPr>
        <p:blipFill>
          <a:blip r:embed="rId2"/>
          <a:stretch>
            <a:fillRect/>
          </a:stretch>
        </p:blipFill>
        <p:spPr>
          <a:xfrm>
            <a:off x="8568494" y="1926336"/>
            <a:ext cx="3262827" cy="4258954"/>
          </a:xfrm>
          <a:prstGeom prst="rect">
            <a:avLst/>
          </a:prstGeom>
          <a:ln w="12700">
            <a:solidFill>
              <a:srgbClr val="1E0000"/>
            </a:solidFill>
          </a:ln>
        </p:spPr>
      </p:pic>
      <p:pic>
        <p:nvPicPr>
          <p:cNvPr id="7" name="Picture 6">
            <a:extLst>
              <a:ext uri="{FF2B5EF4-FFF2-40B4-BE49-F238E27FC236}">
                <a16:creationId xmlns:a16="http://schemas.microsoft.com/office/drawing/2014/main" id="{4B95C8AE-7E35-9355-68BC-89681A765F53}"/>
              </a:ext>
            </a:extLst>
          </p:cNvPr>
          <p:cNvPicPr>
            <a:picLocks noChangeAspect="1"/>
          </p:cNvPicPr>
          <p:nvPr/>
        </p:nvPicPr>
        <p:blipFill>
          <a:blip r:embed="rId3"/>
          <a:stretch>
            <a:fillRect/>
          </a:stretch>
        </p:blipFill>
        <p:spPr>
          <a:xfrm>
            <a:off x="3623507" y="2514600"/>
            <a:ext cx="4814059" cy="2931796"/>
          </a:xfrm>
          <a:prstGeom prst="rect">
            <a:avLst/>
          </a:prstGeom>
        </p:spPr>
      </p:pic>
      <p:pic>
        <p:nvPicPr>
          <p:cNvPr id="9" name="Picture 8">
            <a:extLst>
              <a:ext uri="{FF2B5EF4-FFF2-40B4-BE49-F238E27FC236}">
                <a16:creationId xmlns:a16="http://schemas.microsoft.com/office/drawing/2014/main" id="{65EE522F-0CFA-885D-EBE4-60BBA3172613}"/>
              </a:ext>
            </a:extLst>
          </p:cNvPr>
          <p:cNvPicPr>
            <a:picLocks noChangeAspect="1"/>
          </p:cNvPicPr>
          <p:nvPr/>
        </p:nvPicPr>
        <p:blipFill>
          <a:blip r:embed="rId4"/>
          <a:stretch>
            <a:fillRect/>
          </a:stretch>
        </p:blipFill>
        <p:spPr>
          <a:xfrm>
            <a:off x="148590" y="1926335"/>
            <a:ext cx="3280409" cy="4258954"/>
          </a:xfrm>
          <a:prstGeom prst="rect">
            <a:avLst/>
          </a:prstGeom>
          <a:ln w="12700">
            <a:solidFill>
              <a:srgbClr val="1E0000"/>
            </a:solidFill>
          </a:ln>
        </p:spPr>
      </p:pic>
    </p:spTree>
    <p:extLst>
      <p:ext uri="{BB962C8B-B14F-4D97-AF65-F5344CB8AC3E}">
        <p14:creationId xmlns:p14="http://schemas.microsoft.com/office/powerpoint/2010/main" val="3405103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53FE-8EF1-6256-76EF-444E8A0EC2CE}"/>
              </a:ext>
            </a:extLst>
          </p:cNvPr>
          <p:cNvSpPr>
            <a:spLocks noGrp="1"/>
          </p:cNvSpPr>
          <p:nvPr>
            <p:ph type="title"/>
          </p:nvPr>
        </p:nvSpPr>
        <p:spPr/>
        <p:txBody>
          <a:bodyPr/>
          <a:lstStyle/>
          <a:p>
            <a:r>
              <a:rPr lang="en-US" dirty="0"/>
              <a:t>Facility Study (no traditional study work, but…)</a:t>
            </a:r>
          </a:p>
        </p:txBody>
      </p:sp>
      <p:sp>
        <p:nvSpPr>
          <p:cNvPr id="3" name="Content Placeholder 2">
            <a:extLst>
              <a:ext uri="{FF2B5EF4-FFF2-40B4-BE49-F238E27FC236}">
                <a16:creationId xmlns:a16="http://schemas.microsoft.com/office/drawing/2014/main" id="{6DC75C90-B71F-E05C-AE9C-700B9C0EAEE9}"/>
              </a:ext>
            </a:extLst>
          </p:cNvPr>
          <p:cNvSpPr>
            <a:spLocks noGrp="1"/>
          </p:cNvSpPr>
          <p:nvPr>
            <p:ph idx="1"/>
          </p:nvPr>
        </p:nvSpPr>
        <p:spPr>
          <a:xfrm>
            <a:off x="457200" y="1280160"/>
            <a:ext cx="11297920" cy="4434840"/>
          </a:xfrm>
        </p:spPr>
        <p:txBody>
          <a:bodyPr/>
          <a:lstStyle/>
          <a:p>
            <a:r>
              <a:rPr lang="en-US" sz="2400" dirty="0"/>
              <a:t>The Interconnection Facilities Study shall specify and estimate the cost of the equipment, engineering, procurement and construction work needed to implement the conclusions of the Interconnection System Impact Study in accordance with Good Utility Practice to physically and electrically connect the Interconnection Facility to the Transmission System. The Interconnection Facilities Study </a:t>
            </a:r>
            <a:r>
              <a:rPr lang="en-US" sz="2400" dirty="0">
                <a:highlight>
                  <a:srgbClr val="FFFF00"/>
                </a:highlight>
              </a:rPr>
              <a:t>shall also identify the electrical switching configuration of the connection equipment, including, without limitation: the transformer, switchgear, meters, and other station equipment; the nature and estimated cost of any Transmission Provider's Interconnection Facilities and Network Upgrades necessary to accomplish the interconnection</a:t>
            </a:r>
            <a:r>
              <a:rPr lang="en-US" sz="2400" dirty="0"/>
              <a:t>; and an estimate of the time required to complete the construction and installation of such facilities.</a:t>
            </a:r>
          </a:p>
        </p:txBody>
      </p:sp>
    </p:spTree>
    <p:extLst>
      <p:ext uri="{BB962C8B-B14F-4D97-AF65-F5344CB8AC3E}">
        <p14:creationId xmlns:p14="http://schemas.microsoft.com/office/powerpoint/2010/main" val="392548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7870-61EA-C168-E695-79A8AE534A43}"/>
              </a:ext>
            </a:extLst>
          </p:cNvPr>
          <p:cNvSpPr>
            <a:spLocks noGrp="1"/>
          </p:cNvSpPr>
          <p:nvPr>
            <p:ph type="title"/>
          </p:nvPr>
        </p:nvSpPr>
        <p:spPr/>
        <p:txBody>
          <a:bodyPr/>
          <a:lstStyle/>
          <a:p>
            <a:r>
              <a:rPr lang="en-US" dirty="0"/>
              <a:t>FERC Order 2003</a:t>
            </a:r>
          </a:p>
        </p:txBody>
      </p:sp>
      <p:sp>
        <p:nvSpPr>
          <p:cNvPr id="3" name="Content Placeholder 2">
            <a:extLst>
              <a:ext uri="{FF2B5EF4-FFF2-40B4-BE49-F238E27FC236}">
                <a16:creationId xmlns:a16="http://schemas.microsoft.com/office/drawing/2014/main" id="{ED98D721-40C6-CBEE-A935-53F708DED6AD}"/>
              </a:ext>
            </a:extLst>
          </p:cNvPr>
          <p:cNvSpPr>
            <a:spLocks noGrp="1"/>
          </p:cNvSpPr>
          <p:nvPr>
            <p:ph idx="1"/>
          </p:nvPr>
        </p:nvSpPr>
        <p:spPr/>
        <p:txBody>
          <a:bodyPr/>
          <a:lstStyle/>
          <a:p>
            <a:r>
              <a:rPr lang="en-US" dirty="0"/>
              <a:t>Read it!</a:t>
            </a:r>
          </a:p>
          <a:p>
            <a:pPr lvl="1"/>
            <a:r>
              <a:rPr lang="en-US" dirty="0">
                <a:hlinkClick r:id="rId2"/>
              </a:rPr>
              <a:t>Standardization of Generator Interconnection Agreements and Procedures (ferc.gov)</a:t>
            </a:r>
            <a:endParaRPr lang="en-US" dirty="0"/>
          </a:p>
          <a:p>
            <a:pPr lvl="2"/>
            <a:r>
              <a:rPr lang="en-US" dirty="0"/>
              <a:t>420 pages of fun reading…</a:t>
            </a:r>
          </a:p>
        </p:txBody>
      </p:sp>
      <p:pic>
        <p:nvPicPr>
          <p:cNvPr id="5" name="Picture 4">
            <a:extLst>
              <a:ext uri="{FF2B5EF4-FFF2-40B4-BE49-F238E27FC236}">
                <a16:creationId xmlns:a16="http://schemas.microsoft.com/office/drawing/2014/main" id="{91FD878C-790C-37B4-9F86-33B352A12648}"/>
              </a:ext>
            </a:extLst>
          </p:cNvPr>
          <p:cNvPicPr>
            <a:picLocks noChangeAspect="1"/>
          </p:cNvPicPr>
          <p:nvPr/>
        </p:nvPicPr>
        <p:blipFill>
          <a:blip r:embed="rId3"/>
          <a:stretch>
            <a:fillRect/>
          </a:stretch>
        </p:blipFill>
        <p:spPr>
          <a:xfrm>
            <a:off x="5799298" y="2438400"/>
            <a:ext cx="5800374" cy="3987232"/>
          </a:xfrm>
          <a:prstGeom prst="rect">
            <a:avLst/>
          </a:prstGeom>
          <a:ln w="12700">
            <a:solidFill>
              <a:srgbClr val="1E0000"/>
            </a:solidFill>
          </a:ln>
        </p:spPr>
      </p:pic>
    </p:spTree>
    <p:extLst>
      <p:ext uri="{BB962C8B-B14F-4D97-AF65-F5344CB8AC3E}">
        <p14:creationId xmlns:p14="http://schemas.microsoft.com/office/powerpoint/2010/main" val="288740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D87E-05F9-A7B9-D3BC-9165F89A34AC}"/>
              </a:ext>
            </a:extLst>
          </p:cNvPr>
          <p:cNvSpPr>
            <a:spLocks noGrp="1"/>
          </p:cNvSpPr>
          <p:nvPr>
            <p:ph type="title"/>
          </p:nvPr>
        </p:nvSpPr>
        <p:spPr/>
        <p:txBody>
          <a:bodyPr/>
          <a:lstStyle/>
          <a:p>
            <a:r>
              <a:rPr lang="en-US" dirty="0"/>
              <a:t>Build a Planning Library of Renewable Data</a:t>
            </a:r>
          </a:p>
        </p:txBody>
      </p:sp>
      <p:sp>
        <p:nvSpPr>
          <p:cNvPr id="3" name="Content Placeholder 2">
            <a:extLst>
              <a:ext uri="{FF2B5EF4-FFF2-40B4-BE49-F238E27FC236}">
                <a16:creationId xmlns:a16="http://schemas.microsoft.com/office/drawing/2014/main" id="{08BFEDB2-8ACE-AF66-D471-CA7F04F8FE73}"/>
              </a:ext>
            </a:extLst>
          </p:cNvPr>
          <p:cNvSpPr>
            <a:spLocks noGrp="1"/>
          </p:cNvSpPr>
          <p:nvPr>
            <p:ph idx="1"/>
          </p:nvPr>
        </p:nvSpPr>
        <p:spPr>
          <a:xfrm>
            <a:off x="457200" y="1280160"/>
            <a:ext cx="11297920" cy="5349240"/>
          </a:xfrm>
        </p:spPr>
        <p:txBody>
          <a:bodyPr/>
          <a:lstStyle/>
          <a:p>
            <a:r>
              <a:rPr lang="en-US" dirty="0"/>
              <a:t>Strip mine existing cases for examples</a:t>
            </a:r>
          </a:p>
          <a:p>
            <a:pPr lvl="1"/>
            <a:r>
              <a:rPr lang="en-US" dirty="0"/>
              <a:t>Some examples are what NOT to do…</a:t>
            </a:r>
          </a:p>
          <a:p>
            <a:pPr lvl="2"/>
            <a:r>
              <a:rPr lang="en-US" dirty="0"/>
              <a:t>There are 550 REGC_A examples</a:t>
            </a:r>
          </a:p>
          <a:p>
            <a:pPr lvl="3"/>
            <a:r>
              <a:rPr lang="en-US" dirty="0"/>
              <a:t>These are better…</a:t>
            </a:r>
          </a:p>
          <a:p>
            <a:pPr lvl="3"/>
            <a:r>
              <a:rPr lang="en-US" dirty="0"/>
              <a:t>Don’t use wind models for solar, really</a:t>
            </a:r>
          </a:p>
          <a:p>
            <a:pPr lvl="2"/>
            <a:r>
              <a:rPr lang="en-US" dirty="0"/>
              <a:t>Oh…don’t have solar on for a Light case…aka 0400</a:t>
            </a:r>
          </a:p>
          <a:p>
            <a:r>
              <a:rPr lang="en-US" dirty="0">
                <a:hlinkClick r:id="rId2"/>
              </a:rPr>
              <a:t>Reliability Assessment Committee MVS (wecc.org)</a:t>
            </a:r>
            <a:endParaRPr lang="en-US" dirty="0"/>
          </a:p>
          <a:p>
            <a:r>
              <a:rPr lang="en-US" dirty="0"/>
              <a:t>Also, short circuit contribution from IBR’s are limited by power electronics</a:t>
            </a:r>
          </a:p>
          <a:p>
            <a:pPr lvl="1"/>
            <a:r>
              <a:rPr lang="en-US" dirty="0"/>
              <a:t>Short circuit contribution is typical 1.1 to 1.5 per unit generator current</a:t>
            </a:r>
          </a:p>
          <a:p>
            <a:pPr lvl="2"/>
            <a:r>
              <a:rPr lang="en-US" dirty="0"/>
              <a:t>Nothing at all like a collapsing emf…traditional protection methods are being challenged</a:t>
            </a:r>
          </a:p>
          <a:p>
            <a:pPr lvl="2"/>
            <a:r>
              <a:rPr lang="en-US" dirty="0"/>
              <a:t>Sound Planning includes Protection, so learn more about it</a:t>
            </a:r>
          </a:p>
        </p:txBody>
      </p:sp>
      <p:pic>
        <p:nvPicPr>
          <p:cNvPr id="5" name="Picture 4">
            <a:extLst>
              <a:ext uri="{FF2B5EF4-FFF2-40B4-BE49-F238E27FC236}">
                <a16:creationId xmlns:a16="http://schemas.microsoft.com/office/drawing/2014/main" id="{844A50A3-8A22-CDBF-BA9E-275C85041E9B}"/>
              </a:ext>
            </a:extLst>
          </p:cNvPr>
          <p:cNvPicPr>
            <a:picLocks noChangeAspect="1"/>
          </p:cNvPicPr>
          <p:nvPr/>
        </p:nvPicPr>
        <p:blipFill>
          <a:blip r:embed="rId3"/>
          <a:stretch>
            <a:fillRect/>
          </a:stretch>
        </p:blipFill>
        <p:spPr>
          <a:xfrm>
            <a:off x="7620001" y="1280160"/>
            <a:ext cx="3375988" cy="2157984"/>
          </a:xfrm>
          <a:prstGeom prst="rect">
            <a:avLst/>
          </a:prstGeom>
        </p:spPr>
      </p:pic>
    </p:spTree>
    <p:extLst>
      <p:ext uri="{BB962C8B-B14F-4D97-AF65-F5344CB8AC3E}">
        <p14:creationId xmlns:p14="http://schemas.microsoft.com/office/powerpoint/2010/main" val="3143801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C576-4E64-EA59-12A7-9D3C80408DC0}"/>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B0E9F517-FAE9-B560-9148-85663F150BE2}"/>
              </a:ext>
            </a:extLst>
          </p:cNvPr>
          <p:cNvPicPr>
            <a:picLocks noChangeAspect="1"/>
          </p:cNvPicPr>
          <p:nvPr/>
        </p:nvPicPr>
        <p:blipFill>
          <a:blip r:embed="rId2"/>
          <a:stretch>
            <a:fillRect/>
          </a:stretch>
        </p:blipFill>
        <p:spPr>
          <a:xfrm>
            <a:off x="457200" y="1280160"/>
            <a:ext cx="11035753" cy="4815840"/>
          </a:xfrm>
          <a:prstGeom prst="rect">
            <a:avLst/>
          </a:prstGeom>
        </p:spPr>
      </p:pic>
      <p:sp>
        <p:nvSpPr>
          <p:cNvPr id="4" name="Slide Number Placeholder 3">
            <a:extLst>
              <a:ext uri="{FF2B5EF4-FFF2-40B4-BE49-F238E27FC236}">
                <a16:creationId xmlns:a16="http://schemas.microsoft.com/office/drawing/2014/main" id="{96D4F04D-37BD-D1EF-AF08-13B8900A87F5}"/>
              </a:ext>
            </a:extLst>
          </p:cNvPr>
          <p:cNvSpPr txBox="1">
            <a:spLocks/>
          </p:cNvSpPr>
          <p:nvPr/>
        </p:nvSpPr>
        <p:spPr bwMode="auto">
          <a:xfrm>
            <a:off x="11356848" y="6324600"/>
            <a:ext cx="612648"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r" rtl="0" fontAlgn="base">
              <a:spcBef>
                <a:spcPct val="20000"/>
              </a:spcBef>
              <a:spcAft>
                <a:spcPct val="0"/>
              </a:spcAft>
              <a:buClr>
                <a:schemeClr val="tx1"/>
              </a:buClr>
              <a:buSzPct val="100000"/>
              <a:buFont typeface="Wingdings" pitchFamily="2" charset="2"/>
              <a:defRPr sz="20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defRPr/>
            </a:pPr>
            <a:fld id="{0AF38EFD-512B-4531-8A51-5AEF24EFF359}" type="slidenum">
              <a:rPr lang="en-US" smtClean="0">
                <a:solidFill>
                  <a:schemeClr val="tx1">
                    <a:lumMod val="50000"/>
                  </a:schemeClr>
                </a:solidFill>
              </a:rPr>
              <a:pPr>
                <a:defRPr/>
              </a:pPr>
              <a:t>30</a:t>
            </a:fld>
            <a:endParaRPr lang="en-US" dirty="0">
              <a:solidFill>
                <a:schemeClr val="tx1">
                  <a:lumMod val="50000"/>
                </a:schemeClr>
              </a:solidFill>
            </a:endParaRPr>
          </a:p>
        </p:txBody>
      </p:sp>
    </p:spTree>
    <p:extLst>
      <p:ext uri="{BB962C8B-B14F-4D97-AF65-F5344CB8AC3E}">
        <p14:creationId xmlns:p14="http://schemas.microsoft.com/office/powerpoint/2010/main" val="167029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C993-CDDA-89B2-E57D-8EF9FDF26A15}"/>
              </a:ext>
            </a:extLst>
          </p:cNvPr>
          <p:cNvSpPr>
            <a:spLocks noGrp="1"/>
          </p:cNvSpPr>
          <p:nvPr>
            <p:ph type="title"/>
          </p:nvPr>
        </p:nvSpPr>
        <p:spPr/>
        <p:txBody>
          <a:bodyPr/>
          <a:lstStyle/>
          <a:p>
            <a:r>
              <a:rPr lang="en-US" dirty="0"/>
              <a:t>FERC Definition of Feasibility Study (Order 2003)</a:t>
            </a:r>
          </a:p>
        </p:txBody>
      </p:sp>
      <p:sp>
        <p:nvSpPr>
          <p:cNvPr id="7" name="Content Placeholder 6">
            <a:extLst>
              <a:ext uri="{FF2B5EF4-FFF2-40B4-BE49-F238E27FC236}">
                <a16:creationId xmlns:a16="http://schemas.microsoft.com/office/drawing/2014/main" id="{22DF93E4-9A7E-90B8-0806-D9831A5BA5D5}"/>
              </a:ext>
            </a:extLst>
          </p:cNvPr>
          <p:cNvSpPr>
            <a:spLocks noGrp="1"/>
          </p:cNvSpPr>
          <p:nvPr>
            <p:ph idx="1"/>
          </p:nvPr>
        </p:nvSpPr>
        <p:spPr>
          <a:xfrm>
            <a:off x="457200" y="1280160"/>
            <a:ext cx="11297920" cy="5349240"/>
          </a:xfrm>
        </p:spPr>
        <p:txBody>
          <a:bodyPr/>
          <a:lstStyle/>
          <a:p>
            <a:r>
              <a:rPr lang="en-US" sz="2400" dirty="0"/>
              <a:t>The Interconnection Feasibility Study shall preliminarily evaluate the feasibility of the proposed interconnection to the Transmission System. The Interconnection Feasibility Study will consider the Base Case as well as all Generating Facilities (and with respect to (iii), any identified Network Upgrades) that, on the date the Interconnection Feasibility Study is commenced: (</a:t>
            </a:r>
            <a:r>
              <a:rPr lang="en-US" sz="2400" dirty="0" err="1"/>
              <a:t>i</a:t>
            </a:r>
            <a:r>
              <a:rPr lang="en-US" sz="2400" dirty="0"/>
              <a:t>) are directly interconnected to the Transmission System; (ii) are interconnected to Affected Systems and may have an impact on the Interconnection Request; (iii) have a pending higher queued Interconnection Request to interconnect to the Transmission System; and (iv) have no Queue Position but have executed an LGIA or requested that an unexecuted LGIA be filed with FERC. The Interconnection </a:t>
            </a:r>
            <a:r>
              <a:rPr lang="en-US" sz="2400" dirty="0">
                <a:highlight>
                  <a:srgbClr val="FFFF00"/>
                </a:highlight>
              </a:rPr>
              <a:t>Feasibility Study will consist of a power flow and short circuit analysis</a:t>
            </a:r>
            <a:r>
              <a:rPr lang="en-US" sz="2400" dirty="0"/>
              <a:t>. The Interconnection Feasibility Study will provide a list of facilities and a non-binding good faith estimate of cost responsibility and a non-binding good faith estimated time to construct. </a:t>
            </a:r>
          </a:p>
        </p:txBody>
      </p:sp>
    </p:spTree>
    <p:extLst>
      <p:ext uri="{BB962C8B-B14F-4D97-AF65-F5344CB8AC3E}">
        <p14:creationId xmlns:p14="http://schemas.microsoft.com/office/powerpoint/2010/main" val="2290817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AD85-CAD0-D67A-ECAF-309511E310F4}"/>
              </a:ext>
            </a:extLst>
          </p:cNvPr>
          <p:cNvSpPr>
            <a:spLocks noGrp="1"/>
          </p:cNvSpPr>
          <p:nvPr>
            <p:ph type="title"/>
          </p:nvPr>
        </p:nvSpPr>
        <p:spPr/>
        <p:txBody>
          <a:bodyPr/>
          <a:lstStyle/>
          <a:p>
            <a:r>
              <a:rPr lang="en-US" dirty="0"/>
              <a:t>Failure is not an option</a:t>
            </a:r>
          </a:p>
        </p:txBody>
      </p:sp>
      <p:sp>
        <p:nvSpPr>
          <p:cNvPr id="3" name="Content Placeholder 2">
            <a:extLst>
              <a:ext uri="{FF2B5EF4-FFF2-40B4-BE49-F238E27FC236}">
                <a16:creationId xmlns:a16="http://schemas.microsoft.com/office/drawing/2014/main" id="{64C7BA6D-5D67-92DD-7BAA-BAA195E7872B}"/>
              </a:ext>
            </a:extLst>
          </p:cNvPr>
          <p:cNvSpPr>
            <a:spLocks noGrp="1"/>
          </p:cNvSpPr>
          <p:nvPr>
            <p:ph idx="1"/>
          </p:nvPr>
        </p:nvSpPr>
        <p:spPr>
          <a:xfrm>
            <a:off x="457200" y="1280160"/>
            <a:ext cx="11297920" cy="4968240"/>
          </a:xfrm>
        </p:spPr>
        <p:txBody>
          <a:bodyPr/>
          <a:lstStyle/>
          <a:p>
            <a:r>
              <a:rPr lang="en-US" dirty="0"/>
              <a:t>Even if the interconnection request is ridiculous, aka throwing spaghetti at the wall to see if it sticks, you MUST determine what it takes to make a project feasible.</a:t>
            </a:r>
          </a:p>
          <a:p>
            <a:pPr lvl="1"/>
            <a:r>
              <a:rPr lang="en-US" dirty="0"/>
              <a:t>One hopes that a smart developer will take the hint and accept the  culling of their project.</a:t>
            </a:r>
          </a:p>
          <a:p>
            <a:r>
              <a:rPr lang="en-US" dirty="0"/>
              <a:t>A smart Transmission Provider will preemptively study injection capabilities and post that data…wait, queue FERC Order 2023 and heatmaps</a:t>
            </a:r>
          </a:p>
          <a:p>
            <a:pPr lvl="1"/>
            <a:r>
              <a:rPr lang="en-US" dirty="0"/>
              <a:t>PWS ATC tool, Nira, Velocity Suite, </a:t>
            </a:r>
            <a:r>
              <a:rPr lang="en-US" dirty="0" err="1"/>
              <a:t>PowerGem</a:t>
            </a:r>
            <a:r>
              <a:rPr lang="en-US" dirty="0"/>
              <a:t> TARA, PTI MUST, </a:t>
            </a:r>
            <a:r>
              <a:rPr lang="en-US" dirty="0" err="1"/>
              <a:t>etc</a:t>
            </a:r>
            <a:endParaRPr lang="en-US" dirty="0"/>
          </a:p>
        </p:txBody>
      </p:sp>
    </p:spTree>
    <p:extLst>
      <p:ext uri="{BB962C8B-B14F-4D97-AF65-F5344CB8AC3E}">
        <p14:creationId xmlns:p14="http://schemas.microsoft.com/office/powerpoint/2010/main" val="281068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28E-D2B5-005F-7A5B-4EA996BFB5F7}"/>
              </a:ext>
            </a:extLst>
          </p:cNvPr>
          <p:cNvSpPr>
            <a:spLocks noGrp="1"/>
          </p:cNvSpPr>
          <p:nvPr>
            <p:ph type="title"/>
          </p:nvPr>
        </p:nvSpPr>
        <p:spPr/>
        <p:txBody>
          <a:bodyPr/>
          <a:lstStyle/>
          <a:p>
            <a:r>
              <a:rPr lang="en-US" dirty="0"/>
              <a:t>NRIS versus ERIS</a:t>
            </a:r>
          </a:p>
        </p:txBody>
      </p:sp>
      <p:sp>
        <p:nvSpPr>
          <p:cNvPr id="3" name="Content Placeholder 2">
            <a:extLst>
              <a:ext uri="{FF2B5EF4-FFF2-40B4-BE49-F238E27FC236}">
                <a16:creationId xmlns:a16="http://schemas.microsoft.com/office/drawing/2014/main" id="{469C852D-6333-C22F-9E39-972C4D496BA2}"/>
              </a:ext>
            </a:extLst>
          </p:cNvPr>
          <p:cNvSpPr>
            <a:spLocks noGrp="1"/>
          </p:cNvSpPr>
          <p:nvPr>
            <p:ph idx="1"/>
          </p:nvPr>
        </p:nvSpPr>
        <p:spPr>
          <a:xfrm>
            <a:off x="457200" y="1280160"/>
            <a:ext cx="11297920" cy="5273040"/>
          </a:xfrm>
        </p:spPr>
        <p:txBody>
          <a:bodyPr/>
          <a:lstStyle/>
          <a:p>
            <a:r>
              <a:rPr lang="en-US" dirty="0"/>
              <a:t>There are FERC definitions, but…</a:t>
            </a:r>
          </a:p>
          <a:p>
            <a:pPr lvl="1"/>
            <a:r>
              <a:rPr lang="en-US" dirty="0"/>
              <a:t>Network Resource Interconnection Service request looks like </a:t>
            </a:r>
            <a:r>
              <a:rPr lang="en-US" b="1" u="sng" dirty="0"/>
              <a:t>firm service </a:t>
            </a:r>
            <a:r>
              <a:rPr lang="en-US" dirty="0"/>
              <a:t>to the host utility’s </a:t>
            </a:r>
            <a:r>
              <a:rPr lang="en-US" b="1" u="sng" dirty="0"/>
              <a:t>designated network resource </a:t>
            </a:r>
            <a:r>
              <a:rPr lang="en-US" dirty="0"/>
              <a:t>stack.</a:t>
            </a:r>
          </a:p>
          <a:p>
            <a:pPr lvl="2"/>
            <a:r>
              <a:rPr lang="en-US" dirty="0"/>
              <a:t>OASIS is where you will find the list of designated network resources</a:t>
            </a:r>
          </a:p>
          <a:p>
            <a:pPr lvl="1"/>
            <a:r>
              <a:rPr lang="en-US" dirty="0"/>
              <a:t>Energy Resource Interconnection Service looks like maybe non-firm service to “the system.” This partly emulates a market based off-taker. A interconnection Super Area sink (excluding the host utility) is a way to model the sink.</a:t>
            </a:r>
          </a:p>
          <a:p>
            <a:pPr lvl="2"/>
            <a:r>
              <a:rPr lang="en-US" dirty="0"/>
              <a:t>ERIS might be cheaper, but don’t count on it.</a:t>
            </a:r>
          </a:p>
          <a:p>
            <a:pPr lvl="1"/>
            <a:r>
              <a:rPr lang="en-US" dirty="0"/>
              <a:t>Always ask for both studies. The cost difference is hardly notable. You SHOULD see some difference in results although they might be subtle.</a:t>
            </a:r>
          </a:p>
          <a:p>
            <a:pPr lvl="1"/>
            <a:r>
              <a:rPr lang="en-US" dirty="0"/>
              <a:t>There is much debate about where to sink proposed generation sources…</a:t>
            </a:r>
          </a:p>
          <a:p>
            <a:pPr lvl="2"/>
            <a:endParaRPr lang="en-US" dirty="0"/>
          </a:p>
          <a:p>
            <a:pPr lvl="2"/>
            <a:endParaRPr lang="en-US" dirty="0"/>
          </a:p>
          <a:p>
            <a:endParaRPr lang="en-US" dirty="0"/>
          </a:p>
          <a:p>
            <a:pPr lvl="1"/>
            <a:endParaRPr lang="en-US" dirty="0"/>
          </a:p>
        </p:txBody>
      </p:sp>
    </p:spTree>
    <p:extLst>
      <p:ext uri="{BB962C8B-B14F-4D97-AF65-F5344CB8AC3E}">
        <p14:creationId xmlns:p14="http://schemas.microsoft.com/office/powerpoint/2010/main" val="262221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0FB3-2EEB-467A-B176-EADA730759B7}"/>
              </a:ext>
            </a:extLst>
          </p:cNvPr>
          <p:cNvSpPr>
            <a:spLocks noGrp="1"/>
          </p:cNvSpPr>
          <p:nvPr>
            <p:ph type="title"/>
          </p:nvPr>
        </p:nvSpPr>
        <p:spPr/>
        <p:txBody>
          <a:bodyPr/>
          <a:lstStyle/>
          <a:p>
            <a:r>
              <a:rPr lang="en-US" dirty="0"/>
              <a:t>Transmission Service (OASIS)</a:t>
            </a:r>
          </a:p>
        </p:txBody>
      </p:sp>
      <p:sp>
        <p:nvSpPr>
          <p:cNvPr id="3" name="Content Placeholder 2">
            <a:extLst>
              <a:ext uri="{FF2B5EF4-FFF2-40B4-BE49-F238E27FC236}">
                <a16:creationId xmlns:a16="http://schemas.microsoft.com/office/drawing/2014/main" id="{FABEECAE-47C8-9080-8DA7-3ACEDAB718DD}"/>
              </a:ext>
            </a:extLst>
          </p:cNvPr>
          <p:cNvSpPr>
            <a:spLocks noGrp="1"/>
          </p:cNvSpPr>
          <p:nvPr>
            <p:ph idx="1"/>
          </p:nvPr>
        </p:nvSpPr>
        <p:spPr>
          <a:xfrm>
            <a:off x="457200" y="1280160"/>
            <a:ext cx="11297920" cy="5501640"/>
          </a:xfrm>
        </p:spPr>
        <p:txBody>
          <a:bodyPr/>
          <a:lstStyle/>
          <a:p>
            <a:r>
              <a:rPr lang="en-US" dirty="0"/>
              <a:t>Network Integration Transmission Service (NITS)</a:t>
            </a:r>
          </a:p>
          <a:p>
            <a:pPr lvl="1"/>
            <a:r>
              <a:rPr lang="en-US" dirty="0"/>
              <a:t>A deliverable network resource has the transmission service to meet its load obligations. This transmission service is called Network Integration Transmission Service (NITS). Interconnection customers who use this service are called network customers. An external resource, i.e., non “designated network resource,” needs this NITS reservation to serve network load.</a:t>
            </a:r>
          </a:p>
          <a:p>
            <a:r>
              <a:rPr lang="en-US" dirty="0"/>
              <a:t>Point-to-Point (PTP) Transmission Service</a:t>
            </a:r>
          </a:p>
          <a:p>
            <a:pPr lvl="1"/>
            <a:r>
              <a:rPr lang="en-US" dirty="0"/>
              <a:t>A transmission service reservation that only works for a designated transmission path with its source and the sink, i.e., where the reservation ends. This Point-to-Point comes in two primary flavors – firm and non-firm. Non-firm transmission reservations are cut first, before firm reservation under emergency conditions. In both firm and non-firm, transmission customers can procure daily, weekly, and monthly. Generally only hourly non-firm and yearly firm transmission service is offered.</a:t>
            </a:r>
          </a:p>
          <a:p>
            <a:endParaRPr lang="en-US" sz="2400" dirty="0"/>
          </a:p>
        </p:txBody>
      </p:sp>
    </p:spTree>
    <p:extLst>
      <p:ext uri="{BB962C8B-B14F-4D97-AF65-F5344CB8AC3E}">
        <p14:creationId xmlns:p14="http://schemas.microsoft.com/office/powerpoint/2010/main" val="371309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7369-6456-98E6-F55B-D7B34F4A8003}"/>
              </a:ext>
            </a:extLst>
          </p:cNvPr>
          <p:cNvSpPr>
            <a:spLocks noGrp="1"/>
          </p:cNvSpPr>
          <p:nvPr>
            <p:ph type="title"/>
          </p:nvPr>
        </p:nvSpPr>
        <p:spPr/>
        <p:txBody>
          <a:bodyPr/>
          <a:lstStyle/>
          <a:p>
            <a:r>
              <a:rPr lang="en-US" dirty="0"/>
              <a:t>Use of the ATC Tool</a:t>
            </a:r>
          </a:p>
        </p:txBody>
      </p:sp>
      <p:sp>
        <p:nvSpPr>
          <p:cNvPr id="3" name="Content Placeholder 2">
            <a:extLst>
              <a:ext uri="{FF2B5EF4-FFF2-40B4-BE49-F238E27FC236}">
                <a16:creationId xmlns:a16="http://schemas.microsoft.com/office/drawing/2014/main" id="{6819615D-C11B-EF30-00B9-D65BCED9F415}"/>
              </a:ext>
            </a:extLst>
          </p:cNvPr>
          <p:cNvSpPr>
            <a:spLocks noGrp="1"/>
          </p:cNvSpPr>
          <p:nvPr>
            <p:ph idx="1"/>
          </p:nvPr>
        </p:nvSpPr>
        <p:spPr/>
        <p:txBody>
          <a:bodyPr/>
          <a:lstStyle/>
          <a:p>
            <a:r>
              <a:rPr lang="en-US" dirty="0"/>
              <a:t>Open the ACTIVSg2000 case</a:t>
            </a:r>
          </a:p>
          <a:p>
            <a:pPr lvl="1"/>
            <a:r>
              <a:rPr lang="en-US" dirty="0"/>
              <a:t>Go to add-ons</a:t>
            </a:r>
          </a:p>
          <a:p>
            <a:pPr lvl="1"/>
            <a:r>
              <a:rPr lang="en-US" dirty="0"/>
              <a:t>Run mode, ATC</a:t>
            </a:r>
          </a:p>
          <a:p>
            <a:pPr lvl="2"/>
            <a:r>
              <a:rPr lang="en-US" dirty="0"/>
              <a:t>Dialog setup as shown</a:t>
            </a:r>
          </a:p>
          <a:p>
            <a:pPr lvl="1"/>
            <a:r>
              <a:rPr lang="en-US" dirty="0"/>
              <a:t>Analyze, see results next page</a:t>
            </a:r>
          </a:p>
          <a:p>
            <a:pPr lvl="1"/>
            <a:endParaRPr lang="en-US" dirty="0"/>
          </a:p>
        </p:txBody>
      </p:sp>
      <p:pic>
        <p:nvPicPr>
          <p:cNvPr id="5" name="Picture 4">
            <a:extLst>
              <a:ext uri="{FF2B5EF4-FFF2-40B4-BE49-F238E27FC236}">
                <a16:creationId xmlns:a16="http://schemas.microsoft.com/office/drawing/2014/main" id="{AD43936D-D400-6F05-6527-C5AFA5CDF9FA}"/>
              </a:ext>
            </a:extLst>
          </p:cNvPr>
          <p:cNvPicPr>
            <a:picLocks noChangeAspect="1"/>
          </p:cNvPicPr>
          <p:nvPr/>
        </p:nvPicPr>
        <p:blipFill>
          <a:blip r:embed="rId2"/>
          <a:stretch>
            <a:fillRect/>
          </a:stretch>
        </p:blipFill>
        <p:spPr>
          <a:xfrm>
            <a:off x="5029200" y="2469309"/>
            <a:ext cx="6992443" cy="4159738"/>
          </a:xfrm>
          <a:prstGeom prst="rect">
            <a:avLst/>
          </a:prstGeom>
        </p:spPr>
      </p:pic>
      <p:pic>
        <p:nvPicPr>
          <p:cNvPr id="7" name="Picture 6">
            <a:extLst>
              <a:ext uri="{FF2B5EF4-FFF2-40B4-BE49-F238E27FC236}">
                <a16:creationId xmlns:a16="http://schemas.microsoft.com/office/drawing/2014/main" id="{80586B98-7823-16B5-F69A-15AB9B89AE18}"/>
              </a:ext>
            </a:extLst>
          </p:cNvPr>
          <p:cNvPicPr>
            <a:picLocks noChangeAspect="1"/>
          </p:cNvPicPr>
          <p:nvPr/>
        </p:nvPicPr>
        <p:blipFill>
          <a:blip r:embed="rId3"/>
          <a:stretch>
            <a:fillRect/>
          </a:stretch>
        </p:blipFill>
        <p:spPr>
          <a:xfrm>
            <a:off x="5953322" y="1257440"/>
            <a:ext cx="4991797" cy="1066949"/>
          </a:xfrm>
          <a:prstGeom prst="rect">
            <a:avLst/>
          </a:prstGeom>
        </p:spPr>
      </p:pic>
    </p:spTree>
    <p:extLst>
      <p:ext uri="{BB962C8B-B14F-4D97-AF65-F5344CB8AC3E}">
        <p14:creationId xmlns:p14="http://schemas.microsoft.com/office/powerpoint/2010/main" val="236598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5683D-4252-6405-B806-FA01D2656452}"/>
              </a:ext>
            </a:extLst>
          </p:cNvPr>
          <p:cNvPicPr>
            <a:picLocks noChangeAspect="1"/>
          </p:cNvPicPr>
          <p:nvPr/>
        </p:nvPicPr>
        <p:blipFill>
          <a:blip r:embed="rId2"/>
          <a:stretch>
            <a:fillRect/>
          </a:stretch>
        </p:blipFill>
        <p:spPr>
          <a:xfrm>
            <a:off x="436880" y="4838461"/>
            <a:ext cx="10707594" cy="1714739"/>
          </a:xfrm>
          <a:prstGeom prst="rect">
            <a:avLst/>
          </a:prstGeom>
        </p:spPr>
      </p:pic>
      <p:sp>
        <p:nvSpPr>
          <p:cNvPr id="2" name="Title 1">
            <a:extLst>
              <a:ext uri="{FF2B5EF4-FFF2-40B4-BE49-F238E27FC236}">
                <a16:creationId xmlns:a16="http://schemas.microsoft.com/office/drawing/2014/main" id="{ACBEA8B2-B936-048D-E937-609064680B14}"/>
              </a:ext>
            </a:extLst>
          </p:cNvPr>
          <p:cNvSpPr>
            <a:spLocks noGrp="1"/>
          </p:cNvSpPr>
          <p:nvPr>
            <p:ph type="title"/>
          </p:nvPr>
        </p:nvSpPr>
        <p:spPr/>
        <p:txBody>
          <a:bodyPr/>
          <a:lstStyle/>
          <a:p>
            <a:r>
              <a:rPr lang="en-US" dirty="0"/>
              <a:t>ATC Heat Map Results plus ALIS (One POI)</a:t>
            </a:r>
          </a:p>
        </p:txBody>
      </p:sp>
      <p:sp>
        <p:nvSpPr>
          <p:cNvPr id="3" name="Content Placeholder 2">
            <a:extLst>
              <a:ext uri="{FF2B5EF4-FFF2-40B4-BE49-F238E27FC236}">
                <a16:creationId xmlns:a16="http://schemas.microsoft.com/office/drawing/2014/main" id="{63A8D4AA-A819-F060-7C95-2316D8478F79}"/>
              </a:ext>
            </a:extLst>
          </p:cNvPr>
          <p:cNvSpPr>
            <a:spLocks noGrp="1"/>
          </p:cNvSpPr>
          <p:nvPr>
            <p:ph idx="1"/>
          </p:nvPr>
        </p:nvSpPr>
        <p:spPr>
          <a:xfrm>
            <a:off x="457200" y="1280160"/>
            <a:ext cx="11297920" cy="5273040"/>
          </a:xfrm>
        </p:spPr>
        <p:txBody>
          <a:bodyPr/>
          <a:lstStyle/>
          <a:p>
            <a:r>
              <a:rPr lang="en-US" dirty="0"/>
              <a:t>“Heat Map” results…Tom can speak in detail to this tool</a:t>
            </a:r>
          </a:p>
          <a:p>
            <a:endParaRPr lang="en-US" dirty="0"/>
          </a:p>
          <a:p>
            <a:endParaRPr lang="en-US" dirty="0"/>
          </a:p>
          <a:p>
            <a:endParaRPr lang="en-US" dirty="0"/>
          </a:p>
          <a:p>
            <a:endParaRPr lang="en-US" dirty="0"/>
          </a:p>
          <a:p>
            <a:r>
              <a:rPr lang="en-US" dirty="0"/>
              <a:t>More manual approach, base case 10/10/10</a:t>
            </a:r>
          </a:p>
        </p:txBody>
      </p:sp>
      <p:pic>
        <p:nvPicPr>
          <p:cNvPr id="7" name="Picture 6">
            <a:extLst>
              <a:ext uri="{FF2B5EF4-FFF2-40B4-BE49-F238E27FC236}">
                <a16:creationId xmlns:a16="http://schemas.microsoft.com/office/drawing/2014/main" id="{0A5370A2-1564-010F-9686-2F147E0A34DF}"/>
              </a:ext>
            </a:extLst>
          </p:cNvPr>
          <p:cNvPicPr>
            <a:picLocks noChangeAspect="1"/>
          </p:cNvPicPr>
          <p:nvPr/>
        </p:nvPicPr>
        <p:blipFill>
          <a:blip r:embed="rId3"/>
          <a:stretch>
            <a:fillRect/>
          </a:stretch>
        </p:blipFill>
        <p:spPr>
          <a:xfrm>
            <a:off x="457200" y="1905000"/>
            <a:ext cx="10755226" cy="1724266"/>
          </a:xfrm>
          <a:prstGeom prst="rect">
            <a:avLst/>
          </a:prstGeom>
        </p:spPr>
      </p:pic>
      <p:pic>
        <p:nvPicPr>
          <p:cNvPr id="9" name="Picture 8">
            <a:extLst>
              <a:ext uri="{FF2B5EF4-FFF2-40B4-BE49-F238E27FC236}">
                <a16:creationId xmlns:a16="http://schemas.microsoft.com/office/drawing/2014/main" id="{13789DC8-6ED4-E3E3-805D-48D81A77439D}"/>
              </a:ext>
            </a:extLst>
          </p:cNvPr>
          <p:cNvPicPr>
            <a:picLocks noChangeAspect="1"/>
          </p:cNvPicPr>
          <p:nvPr/>
        </p:nvPicPr>
        <p:blipFill>
          <a:blip r:embed="rId4"/>
          <a:stretch>
            <a:fillRect/>
          </a:stretch>
        </p:blipFill>
        <p:spPr>
          <a:xfrm>
            <a:off x="7798335" y="3832356"/>
            <a:ext cx="3977105" cy="3025644"/>
          </a:xfrm>
          <a:prstGeom prst="rect">
            <a:avLst/>
          </a:prstGeom>
        </p:spPr>
      </p:pic>
    </p:spTree>
    <p:extLst>
      <p:ext uri="{BB962C8B-B14F-4D97-AF65-F5344CB8AC3E}">
        <p14:creationId xmlns:p14="http://schemas.microsoft.com/office/powerpoint/2010/main" val="4183234322"/>
      </p:ext>
    </p:extLst>
  </p:cSld>
  <p:clrMapOvr>
    <a:masterClrMapping/>
  </p:clrMapOvr>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Designs\Capsules.pot</Template>
  <TotalTime>5722</TotalTime>
  <Words>1695</Words>
  <Application>Microsoft Office PowerPoint</Application>
  <PresentationFormat>Widescreen</PresentationFormat>
  <Paragraphs>147</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Helvetica</vt:lpstr>
      <vt:lpstr>Times New Roman</vt:lpstr>
      <vt:lpstr>Wingdings</vt:lpstr>
      <vt:lpstr>Capsules</vt:lpstr>
      <vt:lpstr>Fundamentals of Electric Grid Transmission Plannning  </vt:lpstr>
      <vt:lpstr>Review the relevant FERC orders, OATT’s, LGIP’s</vt:lpstr>
      <vt:lpstr>FERC Order 2003</vt:lpstr>
      <vt:lpstr>FERC Definition of Feasibility Study (Order 2003)</vt:lpstr>
      <vt:lpstr>Failure is not an option</vt:lpstr>
      <vt:lpstr>NRIS versus ERIS</vt:lpstr>
      <vt:lpstr>Transmission Service (OASIS)</vt:lpstr>
      <vt:lpstr>Use of the ATC Tool</vt:lpstr>
      <vt:lpstr>ATC Heat Map Results plus ALIS (One POI)</vt:lpstr>
      <vt:lpstr>ATC tool leads us to appropriate ctgs’ (if not all)</vt:lpstr>
      <vt:lpstr>Tools within the ATC tool</vt:lpstr>
      <vt:lpstr>How a developer might use the ATC tool</vt:lpstr>
      <vt:lpstr>Excel work for Multiple ATC</vt:lpstr>
      <vt:lpstr>Add auto-insert N-1, use distributed computing</vt:lpstr>
      <vt:lpstr>Negative numbers not so favorable</vt:lpstr>
      <vt:lpstr>Positive are better</vt:lpstr>
      <vt:lpstr>A clever method is to past back in ATC results</vt:lpstr>
      <vt:lpstr>What a developer should be doing…</vt:lpstr>
      <vt:lpstr>Next steps after ATC (still a feasibility study)</vt:lpstr>
      <vt:lpstr>Example charge vs. discharge PV curve</vt:lpstr>
      <vt:lpstr>Short Circuit Analysis (still feasibility)</vt:lpstr>
      <vt:lpstr>Good Utility Practice still exists!</vt:lpstr>
      <vt:lpstr>The System Impact Study (FERC)</vt:lpstr>
      <vt:lpstr>Building off the Feasibility Study (SIS)</vt:lpstr>
      <vt:lpstr>Your goal is something like this</vt:lpstr>
      <vt:lpstr>Presume renewable gen…WECC is here to help</vt:lpstr>
      <vt:lpstr>Or…you too can star in a report…</vt:lpstr>
      <vt:lpstr>Don’t forget EMTP Models (System Impact Study)</vt:lpstr>
      <vt:lpstr>Facility Study (no traditional study work, but…)</vt:lpstr>
      <vt:lpstr>Build a Planning Library of Renewable Data</vt:lpstr>
      <vt:lpstr>Questions?</vt:lpstr>
    </vt:vector>
  </TitlesOfParts>
  <Company>ECE - 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615_Lect1</dc:title>
  <dc:creator>ECE Publications</dc:creator>
  <cp:lastModifiedBy>Tracy Rolstad</cp:lastModifiedBy>
  <cp:revision>442</cp:revision>
  <cp:lastPrinted>2020-08-20T12:26:33Z</cp:lastPrinted>
  <dcterms:created xsi:type="dcterms:W3CDTF">2000-05-11T14:27:08Z</dcterms:created>
  <dcterms:modified xsi:type="dcterms:W3CDTF">2024-03-16T03:25:59Z</dcterms:modified>
</cp:coreProperties>
</file>